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6.xml" ContentType="application/vnd.openxmlformats-officedocument.them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7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8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9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0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1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2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3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14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theme/theme15.xml" ContentType="application/vnd.openxmlformats-officedocument.theme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16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17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theme/theme18.xml" ContentType="application/vnd.openxmlformats-officedocument.them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theme/theme19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20.xml" ContentType="application/vnd.openxmlformats-officedocument.theme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theme/theme21.xml" ContentType="application/vnd.openxmlformats-officedocument.theme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22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theme/theme23.xml" ContentType="application/vnd.openxmlformats-officedocument.theme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theme/theme24.xml" ContentType="application/vnd.openxmlformats-officedocument.theme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25.xml" ContentType="application/vnd.openxmlformats-officedocument.theme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theme/theme26.xml" ContentType="application/vnd.openxmlformats-officedocument.theme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27.xml" ContentType="application/vnd.openxmlformats-officedocument.them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theme/theme28.xml" ContentType="application/vnd.openxmlformats-officedocument.theme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theme/theme29.xml" ContentType="application/vnd.openxmlformats-officedocument.theme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theme/theme30.xml" ContentType="application/vnd.openxmlformats-officedocument.theme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theme/theme31.xml" ContentType="application/vnd.openxmlformats-officedocument.theme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32.xml" ContentType="application/vnd.openxmlformats-officedocument.them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33.xml" ContentType="application/vnd.openxmlformats-officedocument.theme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theme/theme34.xml" ContentType="application/vnd.openxmlformats-officedocument.theme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theme/theme35.xml" ContentType="application/vnd.openxmlformats-officedocument.theme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theme/theme36.xml" ContentType="application/vnd.openxmlformats-officedocument.them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theme/theme37.xml" ContentType="application/vnd.openxmlformats-officedocument.them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theme/theme38.xml" ContentType="application/vnd.openxmlformats-officedocument.them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39.xml" ContentType="application/vnd.openxmlformats-officedocument.them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theme/theme40.xml" ContentType="application/vnd.openxmlformats-officedocument.them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theme/theme41.xml" ContentType="application/vnd.openxmlformats-officedocument.them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theme/theme42.xml" ContentType="application/vnd.openxmlformats-officedocument.them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theme/theme43.xml" ContentType="application/vnd.openxmlformats-officedocument.them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heme/theme4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706" r:id="rId3"/>
    <p:sldMasterId id="2147483743" r:id="rId4"/>
    <p:sldMasterId id="2147483780" r:id="rId5"/>
    <p:sldMasterId id="2147483785" r:id="rId6"/>
    <p:sldMasterId id="2147483822" r:id="rId7"/>
    <p:sldMasterId id="2147483830" r:id="rId8"/>
    <p:sldMasterId id="2147483838" r:id="rId9"/>
    <p:sldMasterId id="2147483846" r:id="rId10"/>
    <p:sldMasterId id="2147483855" r:id="rId11"/>
    <p:sldMasterId id="2147483887" r:id="rId12"/>
    <p:sldMasterId id="2147483893" r:id="rId13"/>
    <p:sldMasterId id="2147483927" r:id="rId14"/>
    <p:sldMasterId id="2147483933" r:id="rId15"/>
    <p:sldMasterId id="2147483941" r:id="rId16"/>
    <p:sldMasterId id="2147483949" r:id="rId17"/>
    <p:sldMasterId id="2147483955" r:id="rId18"/>
    <p:sldMasterId id="2147483991" r:id="rId19"/>
    <p:sldMasterId id="2147483997" r:id="rId20"/>
    <p:sldMasterId id="2147484029" r:id="rId21"/>
    <p:sldMasterId id="2147484062" r:id="rId22"/>
    <p:sldMasterId id="2147484066" r:id="rId23"/>
    <p:sldMasterId id="2147484073" r:id="rId24"/>
    <p:sldMasterId id="2147484081" r:id="rId25"/>
    <p:sldMasterId id="2147484088" r:id="rId26"/>
    <p:sldMasterId id="2147484096" r:id="rId27"/>
    <p:sldMasterId id="2147484132" r:id="rId28"/>
    <p:sldMasterId id="2147484165" r:id="rId29"/>
    <p:sldMasterId id="2147484170" r:id="rId30"/>
    <p:sldMasterId id="2147484207" r:id="rId31"/>
    <p:sldMasterId id="2147484215" r:id="rId32"/>
    <p:sldMasterId id="2147484251" r:id="rId33"/>
    <p:sldMasterId id="2147484284" r:id="rId34"/>
    <p:sldMasterId id="2147484291" r:id="rId35"/>
    <p:sldMasterId id="2147484296" r:id="rId36"/>
    <p:sldMasterId id="2147484336" r:id="rId37"/>
    <p:sldMasterId id="2147484376" r:id="rId38"/>
    <p:sldMasterId id="2147484417" r:id="rId39"/>
    <p:sldMasterId id="2147484457" r:id="rId40"/>
    <p:sldMasterId id="2147484497" r:id="rId41"/>
    <p:sldMasterId id="2147484533" r:id="rId42"/>
    <p:sldMasterId id="2147484569" r:id="rId43"/>
  </p:sldMasterIdLst>
  <p:notesMasterIdLst>
    <p:notesMasterId r:id="rId59"/>
  </p:notesMasterIdLst>
  <p:sldIdLst>
    <p:sldId id="447" r:id="rId44"/>
    <p:sldId id="574" r:id="rId45"/>
    <p:sldId id="576" r:id="rId46"/>
    <p:sldId id="577" r:id="rId47"/>
    <p:sldId id="583" r:id="rId48"/>
    <p:sldId id="558" r:id="rId49"/>
    <p:sldId id="579" r:id="rId50"/>
    <p:sldId id="582" r:id="rId51"/>
    <p:sldId id="578" r:id="rId52"/>
    <p:sldId id="580" r:id="rId53"/>
    <p:sldId id="573" r:id="rId54"/>
    <p:sldId id="581" r:id="rId55"/>
    <p:sldId id="572" r:id="rId56"/>
    <p:sldId id="575" r:id="rId57"/>
    <p:sldId id="549" r:id="rId58"/>
  </p:sldIdLst>
  <p:sldSz cx="9144000" cy="5715000" type="screen16x10"/>
  <p:notesSz cx="7023100" cy="9309100"/>
  <p:defaultTextStyle>
    <a:defPPr>
      <a:defRPr lang="en-US"/>
    </a:defPPr>
    <a:lvl1pPr marL="0" algn="l" defTabSz="9143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9" algn="l" defTabSz="9143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8" algn="l" defTabSz="9143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07" algn="l" defTabSz="9143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76" algn="l" defTabSz="9143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45" algn="l" defTabSz="9143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14" algn="l" defTabSz="9143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83" algn="l" defTabSz="9143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52" algn="l" defTabSz="9143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6D6"/>
    <a:srgbClr val="CBDDF0"/>
    <a:srgbClr val="546568"/>
    <a:srgbClr val="FB6E05"/>
    <a:srgbClr val="FFC000"/>
    <a:srgbClr val="E7E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45" autoAdjust="0"/>
    <p:restoredTop sz="88810" autoAdjust="0"/>
  </p:normalViewPr>
  <p:slideViewPr>
    <p:cSldViewPr snapToGrid="0">
      <p:cViewPr varScale="1">
        <p:scale>
          <a:sx n="98" d="100"/>
          <a:sy n="98" d="100"/>
        </p:scale>
        <p:origin x="-1224" y="-8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Master" Target="slideMasters/slideMaster39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Master" Target="slideMasters/slideMaster42.xml"/><Relationship Id="rId47" Type="http://schemas.openxmlformats.org/officeDocument/2006/relationships/slide" Target="slides/slide4.xml"/><Relationship Id="rId50" Type="http://schemas.openxmlformats.org/officeDocument/2006/relationships/slide" Target="slides/slide7.xml"/><Relationship Id="rId55" Type="http://schemas.openxmlformats.org/officeDocument/2006/relationships/slide" Target="slides/slide12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Master" Target="slideMasters/slideMaster29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1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" Target="slides/slide2.xml"/><Relationship Id="rId53" Type="http://schemas.openxmlformats.org/officeDocument/2006/relationships/slide" Target="slides/slide10.xml"/><Relationship Id="rId58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6.xml"/><Relationship Id="rId57" Type="http://schemas.openxmlformats.org/officeDocument/2006/relationships/slide" Target="slides/slide14.xml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.xml"/><Relationship Id="rId52" Type="http://schemas.openxmlformats.org/officeDocument/2006/relationships/slide" Target="slides/slide9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5.xml"/><Relationship Id="rId56" Type="http://schemas.openxmlformats.org/officeDocument/2006/relationships/slide" Target="slides/slide1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3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(CVCM)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BF6E07CD-5B97-4510-9E11-D422046024AA}" type="presOf" srcId="{145E7724-01DB-492C-8170-557D4FA047B2}" destId="{691A9333-0ECA-4816-BA55-28F0AB8342D2}" srcOrd="0" destOrd="4" presId="urn:microsoft.com/office/officeart/2005/8/layout/list1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4303C637-92EB-4C85-93FB-0C4D47AEE759}" type="presOf" srcId="{D2BF12BE-2569-4CC8-B783-FB6C6E565549}" destId="{E7FE14FB-2624-452F-9858-EEB19738E196}" srcOrd="1" destOrd="0" presId="urn:microsoft.com/office/officeart/2005/8/layout/list1"/>
    <dgm:cxn modelId="{25E7801B-01C7-4970-AD1E-981091AE8FB4}" type="presOf" srcId="{7928A302-114A-48B9-9A94-F288778A0AF0}" destId="{900E6BCC-07A1-423E-93C6-8174101099D0}" srcOrd="0" destOrd="1" presId="urn:microsoft.com/office/officeart/2005/8/layout/list1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0B2E0A79-CB98-443E-BA59-6A4A3D6DC18C}" type="presOf" srcId="{D2BF12BE-2569-4CC8-B783-FB6C6E565549}" destId="{F1AB9529-45F0-445B-BE63-6FF0720C800F}" srcOrd="0" destOrd="0" presId="urn:microsoft.com/office/officeart/2005/8/layout/list1"/>
    <dgm:cxn modelId="{D4E4E9E3-E9A5-49C1-91D8-21C1FDBB801B}" type="presOf" srcId="{ED379AE7-B00E-42CF-94D4-28B51918FFD3}" destId="{900E6BCC-07A1-423E-93C6-8174101099D0}" srcOrd="0" destOrd="2" presId="urn:microsoft.com/office/officeart/2005/8/layout/list1"/>
    <dgm:cxn modelId="{10EA7D39-75BC-4F1A-BD58-52E23CDDFC2F}" type="presOf" srcId="{CB257101-8B71-4BF3-A0AE-FFE725530CCD}" destId="{0F98A533-8859-4C7E-ADC9-C89B1E62FA35}" srcOrd="0" destOrd="1" presId="urn:microsoft.com/office/officeart/2005/8/layout/list1"/>
    <dgm:cxn modelId="{67B67E2A-5CCA-4727-9EC9-45AB6BC4C565}" type="presOf" srcId="{041076F5-D493-405E-9E36-B15C3F1A0E9A}" destId="{691A9333-0ECA-4816-BA55-28F0AB8342D2}" srcOrd="0" destOrd="3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84BEC9AF-552E-4C1D-80F1-474B7ABD415D}" type="presOf" srcId="{EB6F494A-8479-458D-B905-502C6C110718}" destId="{691A9333-0ECA-4816-BA55-28F0AB8342D2}" srcOrd="0" destOrd="0" presId="urn:microsoft.com/office/officeart/2005/8/layout/list1"/>
    <dgm:cxn modelId="{0FC1C360-961A-497F-8AF9-FB0428C9C90D}" type="presOf" srcId="{C2B95451-B803-4A20-A475-C07264538CD9}" destId="{0F98A533-8859-4C7E-ADC9-C89B1E62FA35}" srcOrd="0" destOrd="2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F5552E1F-7C98-429B-8232-D95AC89DBEBA}" type="presOf" srcId="{BD12393B-4B49-48FA-9262-A85C76C48381}" destId="{A5321278-46C3-43D8-B7CE-E4E142EFB29D}" srcOrd="0" destOrd="0" presId="urn:microsoft.com/office/officeart/2005/8/layout/list1"/>
    <dgm:cxn modelId="{9FFA67CB-621D-4092-A557-C11B3408D3C3}" type="presOf" srcId="{E92E1447-8D79-406C-A92F-888A4A6F377A}" destId="{0F98A533-8859-4C7E-ADC9-C89B1E62FA35}" srcOrd="0" destOrd="0" presId="urn:microsoft.com/office/officeart/2005/8/layout/list1"/>
    <dgm:cxn modelId="{2184E01D-78C4-4841-B805-8EBE6E1EB2B1}" type="presOf" srcId="{E11F01EC-473D-4FCB-BA53-8E08EBC4964F}" destId="{CFBB5009-92AB-4B0C-A88C-8645282E8AE9}" srcOrd="0" destOrd="0" presId="urn:microsoft.com/office/officeart/2005/8/layout/list1"/>
    <dgm:cxn modelId="{66D28F84-B40A-4EC6-B3A3-EA0080DA4243}" type="presOf" srcId="{55DF7983-625C-4795-A0EE-D8A4647B636F}" destId="{900E6BCC-07A1-423E-93C6-8174101099D0}" srcOrd="0" destOrd="3" presId="urn:microsoft.com/office/officeart/2005/8/layout/list1"/>
    <dgm:cxn modelId="{711EE086-0F0D-4907-BF67-214099B7DA74}" type="presOf" srcId="{71826EF3-6967-476D-B937-3E1F54D4C9EB}" destId="{0F98A533-8859-4C7E-ADC9-C89B1E62FA35}" srcOrd="0" destOrd="4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6DC3F19D-A62D-4D23-AC31-27A3FA503F8D}" type="presOf" srcId="{67738E8C-AC9F-41B9-A6FA-832D95C04053}" destId="{900E6BCC-07A1-423E-93C6-8174101099D0}" srcOrd="0" destOrd="0" presId="urn:microsoft.com/office/officeart/2005/8/layout/list1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B139C87A-791A-4729-A77D-D7614D2A2D40}" type="presOf" srcId="{42886676-BB95-40BB-BFFF-678A4207863E}" destId="{0F98A533-8859-4C7E-ADC9-C89B1E62FA35}" srcOrd="0" destOrd="3" presId="urn:microsoft.com/office/officeart/2005/8/layout/list1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45AC04A6-203A-4355-9357-0F31FF7B4E5F}" type="presOf" srcId="{FDBDBC1A-3B0E-42DB-9DEA-2D9BADC4FF59}" destId="{691A9333-0ECA-4816-BA55-28F0AB8342D2}" srcOrd="0" destOrd="1" presId="urn:microsoft.com/office/officeart/2005/8/layout/list1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83A81EA7-8F26-40B4-8ADB-AA32DFCCE769}" type="presOf" srcId="{2FEACFB3-EE23-47A6-9E18-3B0E881338C1}" destId="{F6365433-7144-49BC-A3CB-EA87C085C97A}" srcOrd="0" destOrd="0" presId="urn:microsoft.com/office/officeart/2005/8/layout/list1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D9E4D424-8DF3-4449-A5F5-24252539BCF4}" type="presOf" srcId="{2FEACFB3-EE23-47A6-9E18-3B0E881338C1}" destId="{73A66077-D89A-4BA2-9AFC-BE084E8F70D9}" srcOrd="1" destOrd="0" presId="urn:microsoft.com/office/officeart/2005/8/layout/list1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B33ABE93-0483-4B7C-9D01-A24723F58E58}" type="presOf" srcId="{F875CB08-15F5-4188-BF1F-3CEACB2A2341}" destId="{691A9333-0ECA-4816-BA55-28F0AB8342D2}" srcOrd="0" destOrd="2" presId="urn:microsoft.com/office/officeart/2005/8/layout/list1"/>
    <dgm:cxn modelId="{467368DB-7B6F-40D2-96BB-1A1324B57396}" type="presOf" srcId="{BD12393B-4B49-48FA-9262-A85C76C48381}" destId="{0F048B18-AAC2-43BE-AEB3-ACC0A0940854}" srcOrd="1" destOrd="0" presId="urn:microsoft.com/office/officeart/2005/8/layout/list1"/>
    <dgm:cxn modelId="{B2C85FD4-69AE-4D2B-896C-1DD66400776B}" type="presOf" srcId="{8E7295CB-FAB8-4039-8C2D-3E05C2C2492C}" destId="{900E6BCC-07A1-423E-93C6-8174101099D0}" srcOrd="0" destOrd="4" presId="urn:microsoft.com/office/officeart/2005/8/layout/list1"/>
    <dgm:cxn modelId="{40E3009C-2F57-4FC5-9643-3B015543C3FE}" type="presOf" srcId="{2CEA998E-0DEC-4C99-A674-05AE08C558F3}" destId="{900E6BCC-07A1-423E-93C6-8174101099D0}" srcOrd="0" destOrd="5" presId="urn:microsoft.com/office/officeart/2005/8/layout/list1"/>
    <dgm:cxn modelId="{04184142-CB5E-4BC7-A713-868A54645419}" type="presParOf" srcId="{CFBB5009-92AB-4B0C-A88C-8645282E8AE9}" destId="{299C9C41-7735-4A06-9753-8FEF6F139FF7}" srcOrd="0" destOrd="0" presId="urn:microsoft.com/office/officeart/2005/8/layout/list1"/>
    <dgm:cxn modelId="{F2909110-C197-4BB4-B209-6CAF72D9B718}" type="presParOf" srcId="{299C9C41-7735-4A06-9753-8FEF6F139FF7}" destId="{F1AB9529-45F0-445B-BE63-6FF0720C800F}" srcOrd="0" destOrd="0" presId="urn:microsoft.com/office/officeart/2005/8/layout/list1"/>
    <dgm:cxn modelId="{239ED49A-831C-49D3-BCB1-D3B949C013EF}" type="presParOf" srcId="{299C9C41-7735-4A06-9753-8FEF6F139FF7}" destId="{E7FE14FB-2624-452F-9858-EEB19738E196}" srcOrd="1" destOrd="0" presId="urn:microsoft.com/office/officeart/2005/8/layout/list1"/>
    <dgm:cxn modelId="{35EF3FEF-1231-4B96-AD9B-11442274A968}" type="presParOf" srcId="{CFBB5009-92AB-4B0C-A88C-8645282E8AE9}" destId="{B364A1E3-919C-4438-A2AA-1C782EE7FD6D}" srcOrd="1" destOrd="0" presId="urn:microsoft.com/office/officeart/2005/8/layout/list1"/>
    <dgm:cxn modelId="{5819C905-633A-4770-90D9-06D5E2CAC518}" type="presParOf" srcId="{CFBB5009-92AB-4B0C-A88C-8645282E8AE9}" destId="{0F98A533-8859-4C7E-ADC9-C89B1E62FA35}" srcOrd="2" destOrd="0" presId="urn:microsoft.com/office/officeart/2005/8/layout/list1"/>
    <dgm:cxn modelId="{941239E2-4AC8-4135-B22D-5C2213C13C9B}" type="presParOf" srcId="{CFBB5009-92AB-4B0C-A88C-8645282E8AE9}" destId="{4F950861-BCBC-4167-A28B-10713FFEE484}" srcOrd="3" destOrd="0" presId="urn:microsoft.com/office/officeart/2005/8/layout/list1"/>
    <dgm:cxn modelId="{3EE7F01B-E9D3-49B8-B585-AB1810075822}" type="presParOf" srcId="{CFBB5009-92AB-4B0C-A88C-8645282E8AE9}" destId="{425785DD-F79A-4AD5-A547-8A04FBA039FC}" srcOrd="4" destOrd="0" presId="urn:microsoft.com/office/officeart/2005/8/layout/list1"/>
    <dgm:cxn modelId="{A3D24BC2-5813-4E00-A828-EEAB14E7A98A}" type="presParOf" srcId="{425785DD-F79A-4AD5-A547-8A04FBA039FC}" destId="{F6365433-7144-49BC-A3CB-EA87C085C97A}" srcOrd="0" destOrd="0" presId="urn:microsoft.com/office/officeart/2005/8/layout/list1"/>
    <dgm:cxn modelId="{F6CB815D-1E1F-4AC8-B379-78BAD0FAA717}" type="presParOf" srcId="{425785DD-F79A-4AD5-A547-8A04FBA039FC}" destId="{73A66077-D89A-4BA2-9AFC-BE084E8F70D9}" srcOrd="1" destOrd="0" presId="urn:microsoft.com/office/officeart/2005/8/layout/list1"/>
    <dgm:cxn modelId="{329BCA5E-BCEB-4D10-887F-7A97671071A7}" type="presParOf" srcId="{CFBB5009-92AB-4B0C-A88C-8645282E8AE9}" destId="{33093E23-8F40-4BA5-9927-6C6D3E24856E}" srcOrd="5" destOrd="0" presId="urn:microsoft.com/office/officeart/2005/8/layout/list1"/>
    <dgm:cxn modelId="{CE6F0B45-9C5C-4180-AEC1-186855530489}" type="presParOf" srcId="{CFBB5009-92AB-4B0C-A88C-8645282E8AE9}" destId="{900E6BCC-07A1-423E-93C6-8174101099D0}" srcOrd="6" destOrd="0" presId="urn:microsoft.com/office/officeart/2005/8/layout/list1"/>
    <dgm:cxn modelId="{3321CA62-037E-4F8D-B7FF-FAAC87F8D652}" type="presParOf" srcId="{CFBB5009-92AB-4B0C-A88C-8645282E8AE9}" destId="{39ACFD80-1392-4B18-80CD-CDC296407570}" srcOrd="7" destOrd="0" presId="urn:microsoft.com/office/officeart/2005/8/layout/list1"/>
    <dgm:cxn modelId="{9C002852-9BA9-4E8F-A431-29055792B4D4}" type="presParOf" srcId="{CFBB5009-92AB-4B0C-A88C-8645282E8AE9}" destId="{116EA5C1-4F20-4454-A50F-2DA2A5882C3A}" srcOrd="8" destOrd="0" presId="urn:microsoft.com/office/officeart/2005/8/layout/list1"/>
    <dgm:cxn modelId="{45322740-5D4D-4ED4-A6BD-63F252322AD4}" type="presParOf" srcId="{116EA5C1-4F20-4454-A50F-2DA2A5882C3A}" destId="{A5321278-46C3-43D8-B7CE-E4E142EFB29D}" srcOrd="0" destOrd="0" presId="urn:microsoft.com/office/officeart/2005/8/layout/list1"/>
    <dgm:cxn modelId="{761BD26C-EB25-45E8-A2E7-C03C460822EB}" type="presParOf" srcId="{116EA5C1-4F20-4454-A50F-2DA2A5882C3A}" destId="{0F048B18-AAC2-43BE-AEB3-ACC0A0940854}" srcOrd="1" destOrd="0" presId="urn:microsoft.com/office/officeart/2005/8/layout/list1"/>
    <dgm:cxn modelId="{144F4081-0687-4D70-8561-5EC7A3AB938B}" type="presParOf" srcId="{CFBB5009-92AB-4B0C-A88C-8645282E8AE9}" destId="{E744B678-B5EF-4BF5-B845-0F803E49F5A2}" srcOrd="9" destOrd="0" presId="urn:microsoft.com/office/officeart/2005/8/layout/list1"/>
    <dgm:cxn modelId="{566FCFDF-D0FA-4371-BA8A-25319303B609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5E43F08C-A611-42B8-B4E5-44FF492C1D10}" type="presOf" srcId="{67738E8C-AC9F-41B9-A6FA-832D95C04053}" destId="{900E6BCC-07A1-423E-93C6-8174101099D0}" srcOrd="0" destOrd="0" presId="urn:microsoft.com/office/officeart/2005/8/layout/list1"/>
    <dgm:cxn modelId="{CC85778D-17C4-4FE1-91F7-3D3CE091E95E}" type="presOf" srcId="{FDBDBC1A-3B0E-42DB-9DEA-2D9BADC4FF59}" destId="{691A9333-0ECA-4816-BA55-28F0AB8342D2}" srcOrd="0" destOrd="1" presId="urn:microsoft.com/office/officeart/2005/8/layout/list1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64C38E80-CD48-4F3F-A6D7-429680A8FBE4}" type="presOf" srcId="{71826EF3-6967-476D-B937-3E1F54D4C9EB}" destId="{0F98A533-8859-4C7E-ADC9-C89B1E62FA35}" srcOrd="0" destOrd="4" presId="urn:microsoft.com/office/officeart/2005/8/layout/list1"/>
    <dgm:cxn modelId="{B3EFDF07-F7F8-43A8-8075-082068A15CFE}" type="presOf" srcId="{2CEA998E-0DEC-4C99-A674-05AE08C558F3}" destId="{900E6BCC-07A1-423E-93C6-8174101099D0}" srcOrd="0" destOrd="5" presId="urn:microsoft.com/office/officeart/2005/8/layout/list1"/>
    <dgm:cxn modelId="{93893B00-5AFD-4BE6-96C5-D13AB802127A}" type="presOf" srcId="{7928A302-114A-48B9-9A94-F288778A0AF0}" destId="{900E6BCC-07A1-423E-93C6-8174101099D0}" srcOrd="0" destOrd="1" presId="urn:microsoft.com/office/officeart/2005/8/layout/list1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E1A95D71-BB82-4DC4-8D3B-E5D46E622E24}" type="presOf" srcId="{BD12393B-4B49-48FA-9262-A85C76C48381}" destId="{0F048B18-AAC2-43BE-AEB3-ACC0A0940854}" srcOrd="1" destOrd="0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81A8A27F-42CA-4803-91C4-C74EEF4E9D32}" type="presOf" srcId="{E92E1447-8D79-406C-A92F-888A4A6F377A}" destId="{0F98A533-8859-4C7E-ADC9-C89B1E62FA35}" srcOrd="0" destOrd="0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22FBD515-7B70-4B13-9606-62BCF1BF2CD4}" type="presOf" srcId="{CB257101-8B71-4BF3-A0AE-FFE725530CCD}" destId="{0F98A533-8859-4C7E-ADC9-C89B1E62FA35}" srcOrd="0" destOrd="1" presId="urn:microsoft.com/office/officeart/2005/8/layout/list1"/>
    <dgm:cxn modelId="{C2E9C628-55E1-4EEB-B342-F6D8C0281D0A}" type="presOf" srcId="{2FEACFB3-EE23-47A6-9E18-3B0E881338C1}" destId="{73A66077-D89A-4BA2-9AFC-BE084E8F70D9}" srcOrd="1" destOrd="0" presId="urn:microsoft.com/office/officeart/2005/8/layout/list1"/>
    <dgm:cxn modelId="{963C8058-4DC7-46B6-934A-8BE9D3A0D5D6}" type="presOf" srcId="{F875CB08-15F5-4188-BF1F-3CEACB2A2341}" destId="{691A9333-0ECA-4816-BA55-28F0AB8342D2}" srcOrd="0" destOrd="2" presId="urn:microsoft.com/office/officeart/2005/8/layout/list1"/>
    <dgm:cxn modelId="{DC1DF956-2FF0-4E60-A643-F0C33706357C}" type="presOf" srcId="{BD12393B-4B49-48FA-9262-A85C76C48381}" destId="{A5321278-46C3-43D8-B7CE-E4E142EFB29D}" srcOrd="0" destOrd="0" presId="urn:microsoft.com/office/officeart/2005/8/layout/list1"/>
    <dgm:cxn modelId="{05FFF476-89A1-4025-8452-BD5AB6FEFCD2}" type="presOf" srcId="{041076F5-D493-405E-9E36-B15C3F1A0E9A}" destId="{691A9333-0ECA-4816-BA55-28F0AB8342D2}" srcOrd="0" destOrd="3" presId="urn:microsoft.com/office/officeart/2005/8/layout/list1"/>
    <dgm:cxn modelId="{165DAF6F-2BB9-40FC-80E8-78879B14E47B}" type="presOf" srcId="{55DF7983-625C-4795-A0EE-D8A4647B636F}" destId="{900E6BCC-07A1-423E-93C6-8174101099D0}" srcOrd="0" destOrd="3" presId="urn:microsoft.com/office/officeart/2005/8/layout/list1"/>
    <dgm:cxn modelId="{E1B94BF1-01AD-431D-A7AD-B2C92922AC71}" type="presOf" srcId="{2FEACFB3-EE23-47A6-9E18-3B0E881338C1}" destId="{F6365433-7144-49BC-A3CB-EA87C085C97A}" srcOrd="0" destOrd="0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D96B9EA9-C89F-4BEE-8039-1DF100059DF4}" type="presOf" srcId="{D2BF12BE-2569-4CC8-B783-FB6C6E565549}" destId="{E7FE14FB-2624-452F-9858-EEB19738E196}" srcOrd="1" destOrd="0" presId="urn:microsoft.com/office/officeart/2005/8/layout/list1"/>
    <dgm:cxn modelId="{D8525CA6-6135-43F3-97F0-6B6B19F6DC92}" type="presOf" srcId="{D2BF12BE-2569-4CC8-B783-FB6C6E565549}" destId="{F1AB9529-45F0-445B-BE63-6FF0720C800F}" srcOrd="0" destOrd="0" presId="urn:microsoft.com/office/officeart/2005/8/layout/list1"/>
    <dgm:cxn modelId="{99A2A76A-1471-40A1-8ED7-FD36BA630562}" type="presOf" srcId="{145E7724-01DB-492C-8170-557D4FA047B2}" destId="{691A9333-0ECA-4816-BA55-28F0AB8342D2}" srcOrd="0" destOrd="4" presId="urn:microsoft.com/office/officeart/2005/8/layout/list1"/>
    <dgm:cxn modelId="{BDBAB89D-30B3-4785-AF7B-1C94F584664B}" type="presOf" srcId="{42886676-BB95-40BB-BFFF-678A4207863E}" destId="{0F98A533-8859-4C7E-ADC9-C89B1E62FA35}" srcOrd="0" destOrd="3" presId="urn:microsoft.com/office/officeart/2005/8/layout/list1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30906E44-E728-4840-97D5-FD92BCBC13F1}" type="presOf" srcId="{E11F01EC-473D-4FCB-BA53-8E08EBC4964F}" destId="{CFBB5009-92AB-4B0C-A88C-8645282E8AE9}" srcOrd="0" destOrd="0" presId="urn:microsoft.com/office/officeart/2005/8/layout/list1"/>
    <dgm:cxn modelId="{17449A5C-35EB-4C1C-BCAD-C6DC52BBBB9E}" type="presOf" srcId="{8E7295CB-FAB8-4039-8C2D-3E05C2C2492C}" destId="{900E6BCC-07A1-423E-93C6-8174101099D0}" srcOrd="0" destOrd="4" presId="urn:microsoft.com/office/officeart/2005/8/layout/list1"/>
    <dgm:cxn modelId="{F28FD641-0A55-4B10-AEBC-05D20B2AB2BA}" type="presOf" srcId="{ED379AE7-B00E-42CF-94D4-28B51918FFD3}" destId="{900E6BCC-07A1-423E-93C6-8174101099D0}" srcOrd="0" destOrd="2" presId="urn:microsoft.com/office/officeart/2005/8/layout/list1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4975E153-DF30-4A57-98C3-EEEA79747E17}" type="presOf" srcId="{C2B95451-B803-4A20-A475-C07264538CD9}" destId="{0F98A533-8859-4C7E-ADC9-C89B1E62FA35}" srcOrd="0" destOrd="2" presId="urn:microsoft.com/office/officeart/2005/8/layout/list1"/>
    <dgm:cxn modelId="{BD82A0E5-6DEF-4F0B-84BF-3F976F3D08A4}" type="presOf" srcId="{EB6F494A-8479-458D-B905-502C6C110718}" destId="{691A9333-0ECA-4816-BA55-28F0AB8342D2}" srcOrd="0" destOrd="0" presId="urn:microsoft.com/office/officeart/2005/8/layout/list1"/>
    <dgm:cxn modelId="{25D665BB-588C-44CE-BFA9-B7E97EFEAC62}" type="presParOf" srcId="{CFBB5009-92AB-4B0C-A88C-8645282E8AE9}" destId="{299C9C41-7735-4A06-9753-8FEF6F139FF7}" srcOrd="0" destOrd="0" presId="urn:microsoft.com/office/officeart/2005/8/layout/list1"/>
    <dgm:cxn modelId="{47A690E4-5DAD-4CFA-834A-6A9CE3D168A1}" type="presParOf" srcId="{299C9C41-7735-4A06-9753-8FEF6F139FF7}" destId="{F1AB9529-45F0-445B-BE63-6FF0720C800F}" srcOrd="0" destOrd="0" presId="urn:microsoft.com/office/officeart/2005/8/layout/list1"/>
    <dgm:cxn modelId="{816F21EB-5B7B-407F-8A25-CC202AAF8961}" type="presParOf" srcId="{299C9C41-7735-4A06-9753-8FEF6F139FF7}" destId="{E7FE14FB-2624-452F-9858-EEB19738E196}" srcOrd="1" destOrd="0" presId="urn:microsoft.com/office/officeart/2005/8/layout/list1"/>
    <dgm:cxn modelId="{02CDBBCD-2BA2-4629-A5A6-AA6172E8F832}" type="presParOf" srcId="{CFBB5009-92AB-4B0C-A88C-8645282E8AE9}" destId="{B364A1E3-919C-4438-A2AA-1C782EE7FD6D}" srcOrd="1" destOrd="0" presId="urn:microsoft.com/office/officeart/2005/8/layout/list1"/>
    <dgm:cxn modelId="{E794EEBC-6775-4B35-9341-B31EB16EA39C}" type="presParOf" srcId="{CFBB5009-92AB-4B0C-A88C-8645282E8AE9}" destId="{0F98A533-8859-4C7E-ADC9-C89B1E62FA35}" srcOrd="2" destOrd="0" presId="urn:microsoft.com/office/officeart/2005/8/layout/list1"/>
    <dgm:cxn modelId="{B21C78D4-3639-4635-889A-EB7F857880C6}" type="presParOf" srcId="{CFBB5009-92AB-4B0C-A88C-8645282E8AE9}" destId="{4F950861-BCBC-4167-A28B-10713FFEE484}" srcOrd="3" destOrd="0" presId="urn:microsoft.com/office/officeart/2005/8/layout/list1"/>
    <dgm:cxn modelId="{9D8C3CF0-F34B-4A45-91D0-13F3920BD99C}" type="presParOf" srcId="{CFBB5009-92AB-4B0C-A88C-8645282E8AE9}" destId="{425785DD-F79A-4AD5-A547-8A04FBA039FC}" srcOrd="4" destOrd="0" presId="urn:microsoft.com/office/officeart/2005/8/layout/list1"/>
    <dgm:cxn modelId="{6ED24006-FF86-4C29-AC31-66160B01A678}" type="presParOf" srcId="{425785DD-F79A-4AD5-A547-8A04FBA039FC}" destId="{F6365433-7144-49BC-A3CB-EA87C085C97A}" srcOrd="0" destOrd="0" presId="urn:microsoft.com/office/officeart/2005/8/layout/list1"/>
    <dgm:cxn modelId="{78B187E4-37BE-46F6-B0D9-1537C470B0BC}" type="presParOf" srcId="{425785DD-F79A-4AD5-A547-8A04FBA039FC}" destId="{73A66077-D89A-4BA2-9AFC-BE084E8F70D9}" srcOrd="1" destOrd="0" presId="urn:microsoft.com/office/officeart/2005/8/layout/list1"/>
    <dgm:cxn modelId="{ACACEBA4-7B28-436C-8133-DFE2B877D5B8}" type="presParOf" srcId="{CFBB5009-92AB-4B0C-A88C-8645282E8AE9}" destId="{33093E23-8F40-4BA5-9927-6C6D3E24856E}" srcOrd="5" destOrd="0" presId="urn:microsoft.com/office/officeart/2005/8/layout/list1"/>
    <dgm:cxn modelId="{9B226BA8-395F-46BE-AFF1-4679DB678BE2}" type="presParOf" srcId="{CFBB5009-92AB-4B0C-A88C-8645282E8AE9}" destId="{900E6BCC-07A1-423E-93C6-8174101099D0}" srcOrd="6" destOrd="0" presId="urn:microsoft.com/office/officeart/2005/8/layout/list1"/>
    <dgm:cxn modelId="{AB72232A-2A8D-46C5-B236-6937BE003338}" type="presParOf" srcId="{CFBB5009-92AB-4B0C-A88C-8645282E8AE9}" destId="{39ACFD80-1392-4B18-80CD-CDC296407570}" srcOrd="7" destOrd="0" presId="urn:microsoft.com/office/officeart/2005/8/layout/list1"/>
    <dgm:cxn modelId="{3A3686BB-AF10-4DCD-8669-2EE2674EADED}" type="presParOf" srcId="{CFBB5009-92AB-4B0C-A88C-8645282E8AE9}" destId="{116EA5C1-4F20-4454-A50F-2DA2A5882C3A}" srcOrd="8" destOrd="0" presId="urn:microsoft.com/office/officeart/2005/8/layout/list1"/>
    <dgm:cxn modelId="{8214E95B-CCFC-4337-9600-CF97FE05D0CE}" type="presParOf" srcId="{116EA5C1-4F20-4454-A50F-2DA2A5882C3A}" destId="{A5321278-46C3-43D8-B7CE-E4E142EFB29D}" srcOrd="0" destOrd="0" presId="urn:microsoft.com/office/officeart/2005/8/layout/list1"/>
    <dgm:cxn modelId="{0639F318-6F83-4AA2-ACD1-AF298F7863D0}" type="presParOf" srcId="{116EA5C1-4F20-4454-A50F-2DA2A5882C3A}" destId="{0F048B18-AAC2-43BE-AEB3-ACC0A0940854}" srcOrd="1" destOrd="0" presId="urn:microsoft.com/office/officeart/2005/8/layout/list1"/>
    <dgm:cxn modelId="{478085E7-F97E-44B1-97B3-2C615F6436A4}" type="presParOf" srcId="{CFBB5009-92AB-4B0C-A88C-8645282E8AE9}" destId="{E744B678-B5EF-4BF5-B845-0F803E49F5A2}" srcOrd="9" destOrd="0" presId="urn:microsoft.com/office/officeart/2005/8/layout/list1"/>
    <dgm:cxn modelId="{D837DD5C-BC08-4731-B2D5-548899829070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3A7C8A24-C677-4CAA-83B4-4A13A8DA5F78}" type="presOf" srcId="{7928A302-114A-48B9-9A94-F288778A0AF0}" destId="{900E6BCC-07A1-423E-93C6-8174101099D0}" srcOrd="0" destOrd="1" presId="urn:microsoft.com/office/officeart/2005/8/layout/list1"/>
    <dgm:cxn modelId="{B04CBF9C-E619-444A-ACE0-7E6A00940325}" type="presOf" srcId="{F875CB08-15F5-4188-BF1F-3CEACB2A2341}" destId="{691A9333-0ECA-4816-BA55-28F0AB8342D2}" srcOrd="0" destOrd="2" presId="urn:microsoft.com/office/officeart/2005/8/layout/list1"/>
    <dgm:cxn modelId="{38681DD8-D8E3-4FCE-9D66-D0276547180D}" type="presOf" srcId="{FDBDBC1A-3B0E-42DB-9DEA-2D9BADC4FF59}" destId="{691A9333-0ECA-4816-BA55-28F0AB8342D2}" srcOrd="0" destOrd="1" presId="urn:microsoft.com/office/officeart/2005/8/layout/list1"/>
    <dgm:cxn modelId="{69A0930C-2492-4E10-A6CF-4D196B59042A}" type="presOf" srcId="{2CEA998E-0DEC-4C99-A674-05AE08C558F3}" destId="{900E6BCC-07A1-423E-93C6-8174101099D0}" srcOrd="0" destOrd="5" presId="urn:microsoft.com/office/officeart/2005/8/layout/list1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0CD2BE56-1D50-4AEE-9827-526A1EE52150}" type="presOf" srcId="{EB6F494A-8479-458D-B905-502C6C110718}" destId="{691A9333-0ECA-4816-BA55-28F0AB8342D2}" srcOrd="0" destOrd="0" presId="urn:microsoft.com/office/officeart/2005/8/layout/list1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B6A53723-23F8-48A6-AA69-28D0514A7E73}" type="presOf" srcId="{2FEACFB3-EE23-47A6-9E18-3B0E881338C1}" destId="{F6365433-7144-49BC-A3CB-EA87C085C97A}" srcOrd="0" destOrd="0" presId="urn:microsoft.com/office/officeart/2005/8/layout/list1"/>
    <dgm:cxn modelId="{047F68DF-8914-444C-B2BF-618BFC165B1B}" type="presOf" srcId="{BD12393B-4B49-48FA-9262-A85C76C48381}" destId="{A5321278-46C3-43D8-B7CE-E4E142EFB29D}" srcOrd="0" destOrd="0" presId="urn:microsoft.com/office/officeart/2005/8/layout/list1"/>
    <dgm:cxn modelId="{89F9C705-9410-4AFD-8F3F-4C7B469A0700}" type="presOf" srcId="{71826EF3-6967-476D-B937-3E1F54D4C9EB}" destId="{0F98A533-8859-4C7E-ADC9-C89B1E62FA35}" srcOrd="0" destOrd="4" presId="urn:microsoft.com/office/officeart/2005/8/layout/list1"/>
    <dgm:cxn modelId="{31A22239-0CE2-4135-818A-DA8D17EF6D88}" type="presOf" srcId="{ED379AE7-B00E-42CF-94D4-28B51918FFD3}" destId="{900E6BCC-07A1-423E-93C6-8174101099D0}" srcOrd="0" destOrd="2" presId="urn:microsoft.com/office/officeart/2005/8/layout/list1"/>
    <dgm:cxn modelId="{521ABA27-05F9-41FD-81A5-8F791D7BE4BC}" type="presOf" srcId="{D2BF12BE-2569-4CC8-B783-FB6C6E565549}" destId="{E7FE14FB-2624-452F-9858-EEB19738E196}" srcOrd="1" destOrd="0" presId="urn:microsoft.com/office/officeart/2005/8/layout/list1"/>
    <dgm:cxn modelId="{4F78C804-5D71-4C53-AC5C-6C71082BED90}" type="presOf" srcId="{42886676-BB95-40BB-BFFF-678A4207863E}" destId="{0F98A533-8859-4C7E-ADC9-C89B1E62FA35}" srcOrd="0" destOrd="3" presId="urn:microsoft.com/office/officeart/2005/8/layout/list1"/>
    <dgm:cxn modelId="{9BF6A478-572C-4B0E-A1B6-7FF400F2B2EE}" type="presOf" srcId="{55DF7983-625C-4795-A0EE-D8A4647B636F}" destId="{900E6BCC-07A1-423E-93C6-8174101099D0}" srcOrd="0" destOrd="3" presId="urn:microsoft.com/office/officeart/2005/8/layout/list1"/>
    <dgm:cxn modelId="{E941E8F4-5486-45D6-96CF-E18A12950F90}" type="presOf" srcId="{145E7724-01DB-492C-8170-557D4FA047B2}" destId="{691A9333-0ECA-4816-BA55-28F0AB8342D2}" srcOrd="0" destOrd="4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E2F2EBB9-FA46-4DFD-9A4D-227C8C857517}" type="presOf" srcId="{8E7295CB-FAB8-4039-8C2D-3E05C2C2492C}" destId="{900E6BCC-07A1-423E-93C6-8174101099D0}" srcOrd="0" destOrd="4" presId="urn:microsoft.com/office/officeart/2005/8/layout/list1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E93B208E-27AA-49D5-AD8B-33FEECA174D3}" type="presOf" srcId="{C2B95451-B803-4A20-A475-C07264538CD9}" destId="{0F98A533-8859-4C7E-ADC9-C89B1E62FA35}" srcOrd="0" destOrd="2" presId="urn:microsoft.com/office/officeart/2005/8/layout/list1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B0F23BEB-147F-42FB-BBFF-9C0AFC9E073B}" type="presOf" srcId="{D2BF12BE-2569-4CC8-B783-FB6C6E565549}" destId="{F1AB9529-45F0-445B-BE63-6FF0720C800F}" srcOrd="0" destOrd="0" presId="urn:microsoft.com/office/officeart/2005/8/layout/list1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BA5E2C86-BE95-4A33-9144-30B2A0C4E490}" type="presOf" srcId="{2FEACFB3-EE23-47A6-9E18-3B0E881338C1}" destId="{73A66077-D89A-4BA2-9AFC-BE084E8F70D9}" srcOrd="1" destOrd="0" presId="urn:microsoft.com/office/officeart/2005/8/layout/list1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8D89E763-9344-4613-A151-5013C1ACC404}" type="presOf" srcId="{CB257101-8B71-4BF3-A0AE-FFE725530CCD}" destId="{0F98A533-8859-4C7E-ADC9-C89B1E62FA35}" srcOrd="0" destOrd="1" presId="urn:microsoft.com/office/officeart/2005/8/layout/list1"/>
    <dgm:cxn modelId="{9F184407-0B1D-4B37-A0D9-86CCB8EF3955}" type="presOf" srcId="{E11F01EC-473D-4FCB-BA53-8E08EBC4964F}" destId="{CFBB5009-92AB-4B0C-A88C-8645282E8AE9}" srcOrd="0" destOrd="0" presId="urn:microsoft.com/office/officeart/2005/8/layout/list1"/>
    <dgm:cxn modelId="{173C1403-38D7-4E2B-AB84-F98A1957B2DD}" type="presOf" srcId="{BD12393B-4B49-48FA-9262-A85C76C48381}" destId="{0F048B18-AAC2-43BE-AEB3-ACC0A0940854}" srcOrd="1" destOrd="0" presId="urn:microsoft.com/office/officeart/2005/8/layout/list1"/>
    <dgm:cxn modelId="{264D1679-7B0F-489B-988A-BEFD8B77BD08}" type="presOf" srcId="{67738E8C-AC9F-41B9-A6FA-832D95C04053}" destId="{900E6BCC-07A1-423E-93C6-8174101099D0}" srcOrd="0" destOrd="0" presId="urn:microsoft.com/office/officeart/2005/8/layout/list1"/>
    <dgm:cxn modelId="{3A45FFCE-5DE0-4DF1-91E4-78434D12A604}" type="presOf" srcId="{E92E1447-8D79-406C-A92F-888A4A6F377A}" destId="{0F98A533-8859-4C7E-ADC9-C89B1E62FA35}" srcOrd="0" destOrd="0" presId="urn:microsoft.com/office/officeart/2005/8/layout/list1"/>
    <dgm:cxn modelId="{A459DF38-D28B-428D-BFBE-F3DC4CC22BDF}" type="presOf" srcId="{041076F5-D493-405E-9E36-B15C3F1A0E9A}" destId="{691A9333-0ECA-4816-BA55-28F0AB8342D2}" srcOrd="0" destOrd="3" presId="urn:microsoft.com/office/officeart/2005/8/layout/list1"/>
    <dgm:cxn modelId="{26CE964E-4B10-4039-9273-912136F00E12}" type="presParOf" srcId="{CFBB5009-92AB-4B0C-A88C-8645282E8AE9}" destId="{299C9C41-7735-4A06-9753-8FEF6F139FF7}" srcOrd="0" destOrd="0" presId="urn:microsoft.com/office/officeart/2005/8/layout/list1"/>
    <dgm:cxn modelId="{182BF027-3A36-4A84-A003-5AA81599AF77}" type="presParOf" srcId="{299C9C41-7735-4A06-9753-8FEF6F139FF7}" destId="{F1AB9529-45F0-445B-BE63-6FF0720C800F}" srcOrd="0" destOrd="0" presId="urn:microsoft.com/office/officeart/2005/8/layout/list1"/>
    <dgm:cxn modelId="{B78472F6-334B-4BBE-8CB1-C7C67201C44A}" type="presParOf" srcId="{299C9C41-7735-4A06-9753-8FEF6F139FF7}" destId="{E7FE14FB-2624-452F-9858-EEB19738E196}" srcOrd="1" destOrd="0" presId="urn:microsoft.com/office/officeart/2005/8/layout/list1"/>
    <dgm:cxn modelId="{6AD3C82A-6EC8-4FD4-8DEE-01F01049D84D}" type="presParOf" srcId="{CFBB5009-92AB-4B0C-A88C-8645282E8AE9}" destId="{B364A1E3-919C-4438-A2AA-1C782EE7FD6D}" srcOrd="1" destOrd="0" presId="urn:microsoft.com/office/officeart/2005/8/layout/list1"/>
    <dgm:cxn modelId="{851EB170-6D45-4D43-BDF4-A0BD93862DB5}" type="presParOf" srcId="{CFBB5009-92AB-4B0C-A88C-8645282E8AE9}" destId="{0F98A533-8859-4C7E-ADC9-C89B1E62FA35}" srcOrd="2" destOrd="0" presId="urn:microsoft.com/office/officeart/2005/8/layout/list1"/>
    <dgm:cxn modelId="{54C0DCD9-3970-4D05-8F8E-E45FB22DA1DB}" type="presParOf" srcId="{CFBB5009-92AB-4B0C-A88C-8645282E8AE9}" destId="{4F950861-BCBC-4167-A28B-10713FFEE484}" srcOrd="3" destOrd="0" presId="urn:microsoft.com/office/officeart/2005/8/layout/list1"/>
    <dgm:cxn modelId="{5F2CAF5C-7AF7-4A64-B7BF-ACAAEE6F87A7}" type="presParOf" srcId="{CFBB5009-92AB-4B0C-A88C-8645282E8AE9}" destId="{425785DD-F79A-4AD5-A547-8A04FBA039FC}" srcOrd="4" destOrd="0" presId="urn:microsoft.com/office/officeart/2005/8/layout/list1"/>
    <dgm:cxn modelId="{06EFAC42-2499-4D87-BE43-4B7B7FDA1964}" type="presParOf" srcId="{425785DD-F79A-4AD5-A547-8A04FBA039FC}" destId="{F6365433-7144-49BC-A3CB-EA87C085C97A}" srcOrd="0" destOrd="0" presId="urn:microsoft.com/office/officeart/2005/8/layout/list1"/>
    <dgm:cxn modelId="{EB6FB681-7897-472A-8F65-C5356167079E}" type="presParOf" srcId="{425785DD-F79A-4AD5-A547-8A04FBA039FC}" destId="{73A66077-D89A-4BA2-9AFC-BE084E8F70D9}" srcOrd="1" destOrd="0" presId="urn:microsoft.com/office/officeart/2005/8/layout/list1"/>
    <dgm:cxn modelId="{041E10E2-4A0A-48A5-9872-1AA063CCCE28}" type="presParOf" srcId="{CFBB5009-92AB-4B0C-A88C-8645282E8AE9}" destId="{33093E23-8F40-4BA5-9927-6C6D3E24856E}" srcOrd="5" destOrd="0" presId="urn:microsoft.com/office/officeart/2005/8/layout/list1"/>
    <dgm:cxn modelId="{0AD818BA-2D58-42D9-B446-5A92B55C3187}" type="presParOf" srcId="{CFBB5009-92AB-4B0C-A88C-8645282E8AE9}" destId="{900E6BCC-07A1-423E-93C6-8174101099D0}" srcOrd="6" destOrd="0" presId="urn:microsoft.com/office/officeart/2005/8/layout/list1"/>
    <dgm:cxn modelId="{CB07503E-78C7-42B1-A563-395C4F8BDAF3}" type="presParOf" srcId="{CFBB5009-92AB-4B0C-A88C-8645282E8AE9}" destId="{39ACFD80-1392-4B18-80CD-CDC296407570}" srcOrd="7" destOrd="0" presId="urn:microsoft.com/office/officeart/2005/8/layout/list1"/>
    <dgm:cxn modelId="{577F751F-12E0-4ADC-8CB7-0237B07397D8}" type="presParOf" srcId="{CFBB5009-92AB-4B0C-A88C-8645282E8AE9}" destId="{116EA5C1-4F20-4454-A50F-2DA2A5882C3A}" srcOrd="8" destOrd="0" presId="urn:microsoft.com/office/officeart/2005/8/layout/list1"/>
    <dgm:cxn modelId="{1904A637-7F80-461C-AAEB-0B1C54EFBADB}" type="presParOf" srcId="{116EA5C1-4F20-4454-A50F-2DA2A5882C3A}" destId="{A5321278-46C3-43D8-B7CE-E4E142EFB29D}" srcOrd="0" destOrd="0" presId="urn:microsoft.com/office/officeart/2005/8/layout/list1"/>
    <dgm:cxn modelId="{9B14B061-8008-4BD6-83A7-E1AB2E161962}" type="presParOf" srcId="{116EA5C1-4F20-4454-A50F-2DA2A5882C3A}" destId="{0F048B18-AAC2-43BE-AEB3-ACC0A0940854}" srcOrd="1" destOrd="0" presId="urn:microsoft.com/office/officeart/2005/8/layout/list1"/>
    <dgm:cxn modelId="{E0CCE211-CF88-48E2-B169-056ADA769715}" type="presParOf" srcId="{CFBB5009-92AB-4B0C-A88C-8645282E8AE9}" destId="{E744B678-B5EF-4BF5-B845-0F803E49F5A2}" srcOrd="9" destOrd="0" presId="urn:microsoft.com/office/officeart/2005/8/layout/list1"/>
    <dgm:cxn modelId="{873D776A-3B5A-4EB2-BB6F-63060547EC8A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61D1005B-7FD8-4D10-9B2B-C080515F1638}" type="presOf" srcId="{ED379AE7-B00E-42CF-94D4-28B51918FFD3}" destId="{900E6BCC-07A1-423E-93C6-8174101099D0}" srcOrd="0" destOrd="2" presId="urn:microsoft.com/office/officeart/2005/8/layout/list1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9BB5D962-E05E-4CF1-B8B6-6FF02DB42A55}" type="presOf" srcId="{71826EF3-6967-476D-B937-3E1F54D4C9EB}" destId="{0F98A533-8859-4C7E-ADC9-C89B1E62FA35}" srcOrd="0" destOrd="4" presId="urn:microsoft.com/office/officeart/2005/8/layout/list1"/>
    <dgm:cxn modelId="{7FB30E63-3A6A-42A6-A31A-85FD60B99BC8}" type="presOf" srcId="{041076F5-D493-405E-9E36-B15C3F1A0E9A}" destId="{691A9333-0ECA-4816-BA55-28F0AB8342D2}" srcOrd="0" destOrd="3" presId="urn:microsoft.com/office/officeart/2005/8/layout/list1"/>
    <dgm:cxn modelId="{23C8FEB3-37BA-4677-9351-388C0BB6BEB0}" type="presOf" srcId="{CB257101-8B71-4BF3-A0AE-FFE725530CCD}" destId="{0F98A533-8859-4C7E-ADC9-C89B1E62FA35}" srcOrd="0" destOrd="1" presId="urn:microsoft.com/office/officeart/2005/8/layout/list1"/>
    <dgm:cxn modelId="{592F3206-6B7E-40B4-9E50-2C1396C2AFDC}" type="presOf" srcId="{42886676-BB95-40BB-BFFF-678A4207863E}" destId="{0F98A533-8859-4C7E-ADC9-C89B1E62FA35}" srcOrd="0" destOrd="3" presId="urn:microsoft.com/office/officeart/2005/8/layout/list1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8AB8D97E-531B-458F-80F7-F5A01E928CD1}" type="presOf" srcId="{E92E1447-8D79-406C-A92F-888A4A6F377A}" destId="{0F98A533-8859-4C7E-ADC9-C89B1E62FA35}" srcOrd="0" destOrd="0" presId="urn:microsoft.com/office/officeart/2005/8/layout/list1"/>
    <dgm:cxn modelId="{EDA70DE6-7229-4273-8B3F-C28DFC13A6B1}" type="presOf" srcId="{2FEACFB3-EE23-47A6-9E18-3B0E881338C1}" destId="{73A66077-D89A-4BA2-9AFC-BE084E8F70D9}" srcOrd="1" destOrd="0" presId="urn:microsoft.com/office/officeart/2005/8/layout/list1"/>
    <dgm:cxn modelId="{8A137093-8C67-4C7E-8DD4-982E4EA368CB}" type="presOf" srcId="{145E7724-01DB-492C-8170-557D4FA047B2}" destId="{691A9333-0ECA-4816-BA55-28F0AB8342D2}" srcOrd="0" destOrd="4" presId="urn:microsoft.com/office/officeart/2005/8/layout/list1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7F69A338-DE60-4C48-A86D-A5E0BE4023E0}" type="presOf" srcId="{EB6F494A-8479-458D-B905-502C6C110718}" destId="{691A9333-0ECA-4816-BA55-28F0AB8342D2}" srcOrd="0" destOrd="0" presId="urn:microsoft.com/office/officeart/2005/8/layout/list1"/>
    <dgm:cxn modelId="{D6AEB173-DA86-4474-A338-A36F28FE4550}" type="presOf" srcId="{7928A302-114A-48B9-9A94-F288778A0AF0}" destId="{900E6BCC-07A1-423E-93C6-8174101099D0}" srcOrd="0" destOrd="1" presId="urn:microsoft.com/office/officeart/2005/8/layout/list1"/>
    <dgm:cxn modelId="{5B47C0DA-93CA-4AEB-95EE-7292B5D57008}" type="presOf" srcId="{D2BF12BE-2569-4CC8-B783-FB6C6E565549}" destId="{F1AB9529-45F0-445B-BE63-6FF0720C800F}" srcOrd="0" destOrd="0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7D2E3E19-2D03-4D65-A555-3A51FC71A8B0}" type="presOf" srcId="{8E7295CB-FAB8-4039-8C2D-3E05C2C2492C}" destId="{900E6BCC-07A1-423E-93C6-8174101099D0}" srcOrd="0" destOrd="4" presId="urn:microsoft.com/office/officeart/2005/8/layout/list1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EF403612-1788-423A-888A-448EBD8BD4EF}" type="presOf" srcId="{BD12393B-4B49-48FA-9262-A85C76C48381}" destId="{0F048B18-AAC2-43BE-AEB3-ACC0A0940854}" srcOrd="1" destOrd="0" presId="urn:microsoft.com/office/officeart/2005/8/layout/list1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0B974134-6F86-48CC-95D8-72734472B4F6}" type="presOf" srcId="{F875CB08-15F5-4188-BF1F-3CEACB2A2341}" destId="{691A9333-0ECA-4816-BA55-28F0AB8342D2}" srcOrd="0" destOrd="2" presId="urn:microsoft.com/office/officeart/2005/8/layout/list1"/>
    <dgm:cxn modelId="{0CCECCA7-9A75-44A5-8AE5-53F612E50CEC}" type="presOf" srcId="{2CEA998E-0DEC-4C99-A674-05AE08C558F3}" destId="{900E6BCC-07A1-423E-93C6-8174101099D0}" srcOrd="0" destOrd="5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2B3EAA43-0CA4-46BF-930A-87B4EC2AE0F5}" type="presOf" srcId="{D2BF12BE-2569-4CC8-B783-FB6C6E565549}" destId="{E7FE14FB-2624-452F-9858-EEB19738E196}" srcOrd="1" destOrd="0" presId="urn:microsoft.com/office/officeart/2005/8/layout/list1"/>
    <dgm:cxn modelId="{5928B45C-8985-490F-8F7E-B03E6412EC7E}" type="presOf" srcId="{55DF7983-625C-4795-A0EE-D8A4647B636F}" destId="{900E6BCC-07A1-423E-93C6-8174101099D0}" srcOrd="0" destOrd="3" presId="urn:microsoft.com/office/officeart/2005/8/layout/list1"/>
    <dgm:cxn modelId="{19503E2A-0C35-4B84-B32D-8181C8AFCDFB}" type="presOf" srcId="{67738E8C-AC9F-41B9-A6FA-832D95C04053}" destId="{900E6BCC-07A1-423E-93C6-8174101099D0}" srcOrd="0" destOrd="0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84764BDE-E601-42D3-A8C1-43DCE1C59A10}" type="presOf" srcId="{2FEACFB3-EE23-47A6-9E18-3B0E881338C1}" destId="{F6365433-7144-49BC-A3CB-EA87C085C97A}" srcOrd="0" destOrd="0" presId="urn:microsoft.com/office/officeart/2005/8/layout/list1"/>
    <dgm:cxn modelId="{12FCC8AF-66F7-4996-81E8-2CD436CBBF5D}" type="presOf" srcId="{C2B95451-B803-4A20-A475-C07264538CD9}" destId="{0F98A533-8859-4C7E-ADC9-C89B1E62FA35}" srcOrd="0" destOrd="2" presId="urn:microsoft.com/office/officeart/2005/8/layout/list1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824BF601-19AB-481E-BA16-CC231AE3E24E}" type="presOf" srcId="{E11F01EC-473D-4FCB-BA53-8E08EBC4964F}" destId="{CFBB5009-92AB-4B0C-A88C-8645282E8AE9}" srcOrd="0" destOrd="0" presId="urn:microsoft.com/office/officeart/2005/8/layout/list1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A18E9711-4E9B-4C0C-B903-E48E0373B1D8}" type="presOf" srcId="{BD12393B-4B49-48FA-9262-A85C76C48381}" destId="{A5321278-46C3-43D8-B7CE-E4E142EFB29D}" srcOrd="0" destOrd="0" presId="urn:microsoft.com/office/officeart/2005/8/layout/list1"/>
    <dgm:cxn modelId="{F4A99068-C961-4EF8-A5B8-673FF9D7D3FA}" type="presOf" srcId="{FDBDBC1A-3B0E-42DB-9DEA-2D9BADC4FF59}" destId="{691A9333-0ECA-4816-BA55-28F0AB8342D2}" srcOrd="0" destOrd="1" presId="urn:microsoft.com/office/officeart/2005/8/layout/list1"/>
    <dgm:cxn modelId="{7F0FDF88-6281-4674-9A15-772252E24B90}" type="presParOf" srcId="{CFBB5009-92AB-4B0C-A88C-8645282E8AE9}" destId="{299C9C41-7735-4A06-9753-8FEF6F139FF7}" srcOrd="0" destOrd="0" presId="urn:microsoft.com/office/officeart/2005/8/layout/list1"/>
    <dgm:cxn modelId="{4B1EBE0B-07C1-45F7-9E34-0AD2AD288E5E}" type="presParOf" srcId="{299C9C41-7735-4A06-9753-8FEF6F139FF7}" destId="{F1AB9529-45F0-445B-BE63-6FF0720C800F}" srcOrd="0" destOrd="0" presId="urn:microsoft.com/office/officeart/2005/8/layout/list1"/>
    <dgm:cxn modelId="{AB39A373-8375-49C4-8365-99982EAB41D1}" type="presParOf" srcId="{299C9C41-7735-4A06-9753-8FEF6F139FF7}" destId="{E7FE14FB-2624-452F-9858-EEB19738E196}" srcOrd="1" destOrd="0" presId="urn:microsoft.com/office/officeart/2005/8/layout/list1"/>
    <dgm:cxn modelId="{F1DF1832-B40B-4F74-9BE8-A45AD3B4D059}" type="presParOf" srcId="{CFBB5009-92AB-4B0C-A88C-8645282E8AE9}" destId="{B364A1E3-919C-4438-A2AA-1C782EE7FD6D}" srcOrd="1" destOrd="0" presId="urn:microsoft.com/office/officeart/2005/8/layout/list1"/>
    <dgm:cxn modelId="{D73383BE-BFB6-4A88-BB75-2CC27BCF0764}" type="presParOf" srcId="{CFBB5009-92AB-4B0C-A88C-8645282E8AE9}" destId="{0F98A533-8859-4C7E-ADC9-C89B1E62FA35}" srcOrd="2" destOrd="0" presId="urn:microsoft.com/office/officeart/2005/8/layout/list1"/>
    <dgm:cxn modelId="{005A1938-8E8B-405C-9D63-2EFE74702449}" type="presParOf" srcId="{CFBB5009-92AB-4B0C-A88C-8645282E8AE9}" destId="{4F950861-BCBC-4167-A28B-10713FFEE484}" srcOrd="3" destOrd="0" presId="urn:microsoft.com/office/officeart/2005/8/layout/list1"/>
    <dgm:cxn modelId="{20EF2364-6D53-4668-BC4C-0C6EC4C3DBA9}" type="presParOf" srcId="{CFBB5009-92AB-4B0C-A88C-8645282E8AE9}" destId="{425785DD-F79A-4AD5-A547-8A04FBA039FC}" srcOrd="4" destOrd="0" presId="urn:microsoft.com/office/officeart/2005/8/layout/list1"/>
    <dgm:cxn modelId="{8275260B-7DA7-4DB0-95FE-D7CE4A7421F6}" type="presParOf" srcId="{425785DD-F79A-4AD5-A547-8A04FBA039FC}" destId="{F6365433-7144-49BC-A3CB-EA87C085C97A}" srcOrd="0" destOrd="0" presId="urn:microsoft.com/office/officeart/2005/8/layout/list1"/>
    <dgm:cxn modelId="{71401E84-4134-4096-AAE4-F1FED52212B2}" type="presParOf" srcId="{425785DD-F79A-4AD5-A547-8A04FBA039FC}" destId="{73A66077-D89A-4BA2-9AFC-BE084E8F70D9}" srcOrd="1" destOrd="0" presId="urn:microsoft.com/office/officeart/2005/8/layout/list1"/>
    <dgm:cxn modelId="{997AA652-ED29-46FB-8565-76EA354B3450}" type="presParOf" srcId="{CFBB5009-92AB-4B0C-A88C-8645282E8AE9}" destId="{33093E23-8F40-4BA5-9927-6C6D3E24856E}" srcOrd="5" destOrd="0" presId="urn:microsoft.com/office/officeart/2005/8/layout/list1"/>
    <dgm:cxn modelId="{CEE13098-BD28-47F7-B0AB-53DF0A19617F}" type="presParOf" srcId="{CFBB5009-92AB-4B0C-A88C-8645282E8AE9}" destId="{900E6BCC-07A1-423E-93C6-8174101099D0}" srcOrd="6" destOrd="0" presId="urn:microsoft.com/office/officeart/2005/8/layout/list1"/>
    <dgm:cxn modelId="{F1E21CA4-76D0-4F60-ABBC-F5144FCB65D7}" type="presParOf" srcId="{CFBB5009-92AB-4B0C-A88C-8645282E8AE9}" destId="{39ACFD80-1392-4B18-80CD-CDC296407570}" srcOrd="7" destOrd="0" presId="urn:microsoft.com/office/officeart/2005/8/layout/list1"/>
    <dgm:cxn modelId="{FFCBE514-ED2A-4E12-B860-2DE48B210E57}" type="presParOf" srcId="{CFBB5009-92AB-4B0C-A88C-8645282E8AE9}" destId="{116EA5C1-4F20-4454-A50F-2DA2A5882C3A}" srcOrd="8" destOrd="0" presId="urn:microsoft.com/office/officeart/2005/8/layout/list1"/>
    <dgm:cxn modelId="{8F3FBD11-DEF0-4CE5-B644-AFFF97A4D849}" type="presParOf" srcId="{116EA5C1-4F20-4454-A50F-2DA2A5882C3A}" destId="{A5321278-46C3-43D8-B7CE-E4E142EFB29D}" srcOrd="0" destOrd="0" presId="urn:microsoft.com/office/officeart/2005/8/layout/list1"/>
    <dgm:cxn modelId="{A5D6F4BE-41F3-471B-AF18-7E76AA00419F}" type="presParOf" srcId="{116EA5C1-4F20-4454-A50F-2DA2A5882C3A}" destId="{0F048B18-AAC2-43BE-AEB3-ACC0A0940854}" srcOrd="1" destOrd="0" presId="urn:microsoft.com/office/officeart/2005/8/layout/list1"/>
    <dgm:cxn modelId="{FB38C21F-1D05-4E99-9D71-5340FDAB702F}" type="presParOf" srcId="{CFBB5009-92AB-4B0C-A88C-8645282E8AE9}" destId="{E744B678-B5EF-4BF5-B845-0F803E49F5A2}" srcOrd="9" destOrd="0" presId="urn:microsoft.com/office/officeart/2005/8/layout/list1"/>
    <dgm:cxn modelId="{495317AC-5F6F-4ACD-A6E9-6BDE91133575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B519EA2F-CB74-4B64-88E7-349BDB63C908}" type="presOf" srcId="{2CEA998E-0DEC-4C99-A674-05AE08C558F3}" destId="{900E6BCC-07A1-423E-93C6-8174101099D0}" srcOrd="0" destOrd="5" presId="urn:microsoft.com/office/officeart/2005/8/layout/list1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DA58C47E-9008-47D0-9BB7-203CFD4BF85F}" type="presOf" srcId="{D2BF12BE-2569-4CC8-B783-FB6C6E565549}" destId="{E7FE14FB-2624-452F-9858-EEB19738E196}" srcOrd="1" destOrd="0" presId="urn:microsoft.com/office/officeart/2005/8/layout/list1"/>
    <dgm:cxn modelId="{BFFB575D-D1C7-4216-9EEB-8D5AACCA9952}" type="presOf" srcId="{55DF7983-625C-4795-A0EE-D8A4647B636F}" destId="{900E6BCC-07A1-423E-93C6-8174101099D0}" srcOrd="0" destOrd="3" presId="urn:microsoft.com/office/officeart/2005/8/layout/list1"/>
    <dgm:cxn modelId="{35D68275-C4D0-4D82-B718-62F5ADDFD527}" type="presOf" srcId="{D2BF12BE-2569-4CC8-B783-FB6C6E565549}" destId="{F1AB9529-45F0-445B-BE63-6FF0720C800F}" srcOrd="0" destOrd="0" presId="urn:microsoft.com/office/officeart/2005/8/layout/list1"/>
    <dgm:cxn modelId="{357E5838-2BEB-4716-9B58-4BEF6A53FD36}" type="presOf" srcId="{F875CB08-15F5-4188-BF1F-3CEACB2A2341}" destId="{691A9333-0ECA-4816-BA55-28F0AB8342D2}" srcOrd="0" destOrd="2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8C8D3905-9F5A-490D-ADA1-B71D6B9B51C6}" type="presOf" srcId="{145E7724-01DB-492C-8170-557D4FA047B2}" destId="{691A9333-0ECA-4816-BA55-28F0AB8342D2}" srcOrd="0" destOrd="4" presId="urn:microsoft.com/office/officeart/2005/8/layout/list1"/>
    <dgm:cxn modelId="{A2A99AD5-EFBD-41FB-AB7F-8AF2ADDEBEE8}" type="presOf" srcId="{BD12393B-4B49-48FA-9262-A85C76C48381}" destId="{0F048B18-AAC2-43BE-AEB3-ACC0A0940854}" srcOrd="1" destOrd="0" presId="urn:microsoft.com/office/officeart/2005/8/layout/list1"/>
    <dgm:cxn modelId="{69D7D386-71FB-46F2-89AF-5E260495EDCD}" type="presOf" srcId="{7928A302-114A-48B9-9A94-F288778A0AF0}" destId="{900E6BCC-07A1-423E-93C6-8174101099D0}" srcOrd="0" destOrd="1" presId="urn:microsoft.com/office/officeart/2005/8/layout/list1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2F5A5461-13EF-40EA-A248-0B62A2DA6FB2}" type="presOf" srcId="{ED379AE7-B00E-42CF-94D4-28B51918FFD3}" destId="{900E6BCC-07A1-423E-93C6-8174101099D0}" srcOrd="0" destOrd="2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763C0B7A-369E-433C-9A48-8D18385D849B}" type="presOf" srcId="{8E7295CB-FAB8-4039-8C2D-3E05C2C2492C}" destId="{900E6BCC-07A1-423E-93C6-8174101099D0}" srcOrd="0" destOrd="4" presId="urn:microsoft.com/office/officeart/2005/8/layout/list1"/>
    <dgm:cxn modelId="{82F98E29-2ED3-417E-AAC1-17A2777EDB48}" type="presOf" srcId="{041076F5-D493-405E-9E36-B15C3F1A0E9A}" destId="{691A9333-0ECA-4816-BA55-28F0AB8342D2}" srcOrd="0" destOrd="3" presId="urn:microsoft.com/office/officeart/2005/8/layout/list1"/>
    <dgm:cxn modelId="{C44199BC-17EA-4EDE-80D1-85A593BA8590}" type="presOf" srcId="{2FEACFB3-EE23-47A6-9E18-3B0E881338C1}" destId="{F6365433-7144-49BC-A3CB-EA87C085C97A}" srcOrd="0" destOrd="0" presId="urn:microsoft.com/office/officeart/2005/8/layout/list1"/>
    <dgm:cxn modelId="{EE08FE02-F011-4E06-B6D8-2FB878AD1548}" type="presOf" srcId="{42886676-BB95-40BB-BFFF-678A4207863E}" destId="{0F98A533-8859-4C7E-ADC9-C89B1E62FA35}" srcOrd="0" destOrd="3" presId="urn:microsoft.com/office/officeart/2005/8/layout/list1"/>
    <dgm:cxn modelId="{E88B5F30-3F8D-494A-AF7B-831B96338B68}" type="presOf" srcId="{71826EF3-6967-476D-B937-3E1F54D4C9EB}" destId="{0F98A533-8859-4C7E-ADC9-C89B1E62FA35}" srcOrd="0" destOrd="4" presId="urn:microsoft.com/office/officeart/2005/8/layout/list1"/>
    <dgm:cxn modelId="{6FBE6584-D5B4-428D-8920-1C0583716654}" type="presOf" srcId="{CB257101-8B71-4BF3-A0AE-FFE725530CCD}" destId="{0F98A533-8859-4C7E-ADC9-C89B1E62FA35}" srcOrd="0" destOrd="1" presId="urn:microsoft.com/office/officeart/2005/8/layout/list1"/>
    <dgm:cxn modelId="{1DB0760A-6355-487C-A293-76F782F6A55C}" type="presOf" srcId="{EB6F494A-8479-458D-B905-502C6C110718}" destId="{691A9333-0ECA-4816-BA55-28F0AB8342D2}" srcOrd="0" destOrd="0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92D19493-9C3B-41D4-9C63-EDB34641675C}" type="presOf" srcId="{E92E1447-8D79-406C-A92F-888A4A6F377A}" destId="{0F98A533-8859-4C7E-ADC9-C89B1E62FA35}" srcOrd="0" destOrd="0" presId="urn:microsoft.com/office/officeart/2005/8/layout/list1"/>
    <dgm:cxn modelId="{8286E47C-174B-4AB9-90BC-8BD90B8B6D4B}" type="presOf" srcId="{C2B95451-B803-4A20-A475-C07264538CD9}" destId="{0F98A533-8859-4C7E-ADC9-C89B1E62FA35}" srcOrd="0" destOrd="2" presId="urn:microsoft.com/office/officeart/2005/8/layout/list1"/>
    <dgm:cxn modelId="{947649AA-D394-4C20-AE8B-ABDE4DC7D538}" type="presOf" srcId="{BD12393B-4B49-48FA-9262-A85C76C48381}" destId="{A5321278-46C3-43D8-B7CE-E4E142EFB29D}" srcOrd="0" destOrd="0" presId="urn:microsoft.com/office/officeart/2005/8/layout/list1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70B672C7-85AC-4D69-AC66-74DCE113E142}" type="presOf" srcId="{67738E8C-AC9F-41B9-A6FA-832D95C04053}" destId="{900E6BCC-07A1-423E-93C6-8174101099D0}" srcOrd="0" destOrd="0" presId="urn:microsoft.com/office/officeart/2005/8/layout/list1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605333FF-EEEB-445D-BE5D-AC755FBE35CA}" type="presOf" srcId="{2FEACFB3-EE23-47A6-9E18-3B0E881338C1}" destId="{73A66077-D89A-4BA2-9AFC-BE084E8F70D9}" srcOrd="1" destOrd="0" presId="urn:microsoft.com/office/officeart/2005/8/layout/list1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7401C1BC-D54C-4B84-AEA9-A8697F1C67B4}" type="presOf" srcId="{FDBDBC1A-3B0E-42DB-9DEA-2D9BADC4FF59}" destId="{691A9333-0ECA-4816-BA55-28F0AB8342D2}" srcOrd="0" destOrd="1" presId="urn:microsoft.com/office/officeart/2005/8/layout/list1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A4FF7130-4BF5-4174-918F-67642C4172D9}" type="presOf" srcId="{E11F01EC-473D-4FCB-BA53-8E08EBC4964F}" destId="{CFBB5009-92AB-4B0C-A88C-8645282E8AE9}" srcOrd="0" destOrd="0" presId="urn:microsoft.com/office/officeart/2005/8/layout/list1"/>
    <dgm:cxn modelId="{AA4DE1BD-6F32-4D2E-824B-71F145E9465F}" type="presParOf" srcId="{CFBB5009-92AB-4B0C-A88C-8645282E8AE9}" destId="{299C9C41-7735-4A06-9753-8FEF6F139FF7}" srcOrd="0" destOrd="0" presId="urn:microsoft.com/office/officeart/2005/8/layout/list1"/>
    <dgm:cxn modelId="{2D10E5AD-29DF-42A4-AEEF-663318CA2E14}" type="presParOf" srcId="{299C9C41-7735-4A06-9753-8FEF6F139FF7}" destId="{F1AB9529-45F0-445B-BE63-6FF0720C800F}" srcOrd="0" destOrd="0" presId="urn:microsoft.com/office/officeart/2005/8/layout/list1"/>
    <dgm:cxn modelId="{0E4FE933-ADC5-4424-B25D-DDC2300B8D4A}" type="presParOf" srcId="{299C9C41-7735-4A06-9753-8FEF6F139FF7}" destId="{E7FE14FB-2624-452F-9858-EEB19738E196}" srcOrd="1" destOrd="0" presId="urn:microsoft.com/office/officeart/2005/8/layout/list1"/>
    <dgm:cxn modelId="{47DB43D4-6F67-45A1-B170-6BC790042F88}" type="presParOf" srcId="{CFBB5009-92AB-4B0C-A88C-8645282E8AE9}" destId="{B364A1E3-919C-4438-A2AA-1C782EE7FD6D}" srcOrd="1" destOrd="0" presId="urn:microsoft.com/office/officeart/2005/8/layout/list1"/>
    <dgm:cxn modelId="{EC7DD985-4A3C-4791-981D-06AC5739EE2C}" type="presParOf" srcId="{CFBB5009-92AB-4B0C-A88C-8645282E8AE9}" destId="{0F98A533-8859-4C7E-ADC9-C89B1E62FA35}" srcOrd="2" destOrd="0" presId="urn:microsoft.com/office/officeart/2005/8/layout/list1"/>
    <dgm:cxn modelId="{36B3A8D3-AF5C-464E-840B-E888AB556661}" type="presParOf" srcId="{CFBB5009-92AB-4B0C-A88C-8645282E8AE9}" destId="{4F950861-BCBC-4167-A28B-10713FFEE484}" srcOrd="3" destOrd="0" presId="urn:microsoft.com/office/officeart/2005/8/layout/list1"/>
    <dgm:cxn modelId="{31E10662-FF02-469E-B797-57DCA2268EDF}" type="presParOf" srcId="{CFBB5009-92AB-4B0C-A88C-8645282E8AE9}" destId="{425785DD-F79A-4AD5-A547-8A04FBA039FC}" srcOrd="4" destOrd="0" presId="urn:microsoft.com/office/officeart/2005/8/layout/list1"/>
    <dgm:cxn modelId="{E6684745-D015-4E42-A1E4-BD0AFD1403D6}" type="presParOf" srcId="{425785DD-F79A-4AD5-A547-8A04FBA039FC}" destId="{F6365433-7144-49BC-A3CB-EA87C085C97A}" srcOrd="0" destOrd="0" presId="urn:microsoft.com/office/officeart/2005/8/layout/list1"/>
    <dgm:cxn modelId="{283EB1DF-1E3A-4450-B083-93B646F11211}" type="presParOf" srcId="{425785DD-F79A-4AD5-A547-8A04FBA039FC}" destId="{73A66077-D89A-4BA2-9AFC-BE084E8F70D9}" srcOrd="1" destOrd="0" presId="urn:microsoft.com/office/officeart/2005/8/layout/list1"/>
    <dgm:cxn modelId="{6025A39F-34FB-4798-8AC0-9FBAAC7D74CD}" type="presParOf" srcId="{CFBB5009-92AB-4B0C-A88C-8645282E8AE9}" destId="{33093E23-8F40-4BA5-9927-6C6D3E24856E}" srcOrd="5" destOrd="0" presId="urn:microsoft.com/office/officeart/2005/8/layout/list1"/>
    <dgm:cxn modelId="{FD350F97-1A19-4B63-9C9F-E7F95184EC30}" type="presParOf" srcId="{CFBB5009-92AB-4B0C-A88C-8645282E8AE9}" destId="{900E6BCC-07A1-423E-93C6-8174101099D0}" srcOrd="6" destOrd="0" presId="urn:microsoft.com/office/officeart/2005/8/layout/list1"/>
    <dgm:cxn modelId="{C7EE4955-1AC4-4D8A-841C-49919C2653A4}" type="presParOf" srcId="{CFBB5009-92AB-4B0C-A88C-8645282E8AE9}" destId="{39ACFD80-1392-4B18-80CD-CDC296407570}" srcOrd="7" destOrd="0" presId="urn:microsoft.com/office/officeart/2005/8/layout/list1"/>
    <dgm:cxn modelId="{31A7AB32-D249-4443-9321-3CBE326092B5}" type="presParOf" srcId="{CFBB5009-92AB-4B0C-A88C-8645282E8AE9}" destId="{116EA5C1-4F20-4454-A50F-2DA2A5882C3A}" srcOrd="8" destOrd="0" presId="urn:microsoft.com/office/officeart/2005/8/layout/list1"/>
    <dgm:cxn modelId="{5C72950B-7BE8-4DFF-8EAE-ADFC0ADC1550}" type="presParOf" srcId="{116EA5C1-4F20-4454-A50F-2DA2A5882C3A}" destId="{A5321278-46C3-43D8-B7CE-E4E142EFB29D}" srcOrd="0" destOrd="0" presId="urn:microsoft.com/office/officeart/2005/8/layout/list1"/>
    <dgm:cxn modelId="{BCE07490-5100-4EA5-867D-3DA3FDDC9B9A}" type="presParOf" srcId="{116EA5C1-4F20-4454-A50F-2DA2A5882C3A}" destId="{0F048B18-AAC2-43BE-AEB3-ACC0A0940854}" srcOrd="1" destOrd="0" presId="urn:microsoft.com/office/officeart/2005/8/layout/list1"/>
    <dgm:cxn modelId="{A7DD8E4F-7CE6-4690-82F7-D9E8782FE3F6}" type="presParOf" srcId="{CFBB5009-92AB-4B0C-A88C-8645282E8AE9}" destId="{E744B678-B5EF-4BF5-B845-0F803E49F5A2}" srcOrd="9" destOrd="0" presId="urn:microsoft.com/office/officeart/2005/8/layout/list1"/>
    <dgm:cxn modelId="{9A3D5658-48F5-4704-8789-F72E6B5F7195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72365327-74C0-4768-BED0-3066B5132FB9}" type="presOf" srcId="{BD12393B-4B49-48FA-9262-A85C76C48381}" destId="{A5321278-46C3-43D8-B7CE-E4E142EFB29D}" srcOrd="0" destOrd="0" presId="urn:microsoft.com/office/officeart/2005/8/layout/list1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10BD873C-DE52-44F7-ADE0-6C03D77F501A}" type="presOf" srcId="{42886676-BB95-40BB-BFFF-678A4207863E}" destId="{0F98A533-8859-4C7E-ADC9-C89B1E62FA35}" srcOrd="0" destOrd="3" presId="urn:microsoft.com/office/officeart/2005/8/layout/list1"/>
    <dgm:cxn modelId="{0CC541B9-A721-42F9-BDC6-E5E3E217B04E}" type="presOf" srcId="{BD12393B-4B49-48FA-9262-A85C76C48381}" destId="{0F048B18-AAC2-43BE-AEB3-ACC0A0940854}" srcOrd="1" destOrd="0" presId="urn:microsoft.com/office/officeart/2005/8/layout/list1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FB846EE7-5ED8-4600-9056-A5FE3F257B79}" type="presOf" srcId="{145E7724-01DB-492C-8170-557D4FA047B2}" destId="{691A9333-0ECA-4816-BA55-28F0AB8342D2}" srcOrd="0" destOrd="4" presId="urn:microsoft.com/office/officeart/2005/8/layout/list1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02AE1882-A115-4F5F-B62F-1F7198A6609D}" type="presOf" srcId="{C2B95451-B803-4A20-A475-C07264538CD9}" destId="{0F98A533-8859-4C7E-ADC9-C89B1E62FA35}" srcOrd="0" destOrd="2" presId="urn:microsoft.com/office/officeart/2005/8/layout/list1"/>
    <dgm:cxn modelId="{3371167C-5442-4C4C-9476-C4E341E5F2C5}" type="presOf" srcId="{7928A302-114A-48B9-9A94-F288778A0AF0}" destId="{900E6BCC-07A1-423E-93C6-8174101099D0}" srcOrd="0" destOrd="1" presId="urn:microsoft.com/office/officeart/2005/8/layout/list1"/>
    <dgm:cxn modelId="{0DEA965A-8625-4B57-B266-E849AC7A9C02}" type="presOf" srcId="{2CEA998E-0DEC-4C99-A674-05AE08C558F3}" destId="{900E6BCC-07A1-423E-93C6-8174101099D0}" srcOrd="0" destOrd="5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27C4BA96-6B1F-474B-B085-5B2E58152C05}" type="presOf" srcId="{71826EF3-6967-476D-B937-3E1F54D4C9EB}" destId="{0F98A533-8859-4C7E-ADC9-C89B1E62FA35}" srcOrd="0" destOrd="4" presId="urn:microsoft.com/office/officeart/2005/8/layout/list1"/>
    <dgm:cxn modelId="{41E9B495-35AE-4F8E-9472-FF29AB65C473}" type="presOf" srcId="{ED379AE7-B00E-42CF-94D4-28B51918FFD3}" destId="{900E6BCC-07A1-423E-93C6-8174101099D0}" srcOrd="0" destOrd="2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5E3CD30C-5932-4B1A-BAC7-12B459727F4C}" type="presOf" srcId="{CB257101-8B71-4BF3-A0AE-FFE725530CCD}" destId="{0F98A533-8859-4C7E-ADC9-C89B1E62FA35}" srcOrd="0" destOrd="1" presId="urn:microsoft.com/office/officeart/2005/8/layout/list1"/>
    <dgm:cxn modelId="{B82C29AB-6CBA-4429-8F2D-18CDC8DE047E}" type="presOf" srcId="{E11F01EC-473D-4FCB-BA53-8E08EBC4964F}" destId="{CFBB5009-92AB-4B0C-A88C-8645282E8AE9}" srcOrd="0" destOrd="0" presId="urn:microsoft.com/office/officeart/2005/8/layout/list1"/>
    <dgm:cxn modelId="{D4A8D735-56E6-49C2-B300-AA0A25BCE13C}" type="presOf" srcId="{D2BF12BE-2569-4CC8-B783-FB6C6E565549}" destId="{F1AB9529-45F0-445B-BE63-6FF0720C800F}" srcOrd="0" destOrd="0" presId="urn:microsoft.com/office/officeart/2005/8/layout/list1"/>
    <dgm:cxn modelId="{73C9F39B-6406-459E-B09D-0AE201164AB4}" type="presOf" srcId="{FDBDBC1A-3B0E-42DB-9DEA-2D9BADC4FF59}" destId="{691A9333-0ECA-4816-BA55-28F0AB8342D2}" srcOrd="0" destOrd="1" presId="urn:microsoft.com/office/officeart/2005/8/layout/list1"/>
    <dgm:cxn modelId="{83B75381-411D-4BFD-8E60-781D4D8A452C}" type="presOf" srcId="{67738E8C-AC9F-41B9-A6FA-832D95C04053}" destId="{900E6BCC-07A1-423E-93C6-8174101099D0}" srcOrd="0" destOrd="0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9B84ED49-41F0-4B18-B87A-A1BCADF160AC}" type="presOf" srcId="{041076F5-D493-405E-9E36-B15C3F1A0E9A}" destId="{691A9333-0ECA-4816-BA55-28F0AB8342D2}" srcOrd="0" destOrd="3" presId="urn:microsoft.com/office/officeart/2005/8/layout/list1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7BA8C1C0-E8EC-4378-9EF8-D2ED98E4A4F9}" type="presOf" srcId="{D2BF12BE-2569-4CC8-B783-FB6C6E565549}" destId="{E7FE14FB-2624-452F-9858-EEB19738E196}" srcOrd="1" destOrd="0" presId="urn:microsoft.com/office/officeart/2005/8/layout/list1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A4133F92-7C3D-40B9-9B0A-6DAFA574FD08}" type="presOf" srcId="{E92E1447-8D79-406C-A92F-888A4A6F377A}" destId="{0F98A533-8859-4C7E-ADC9-C89B1E62FA35}" srcOrd="0" destOrd="0" presId="urn:microsoft.com/office/officeart/2005/8/layout/list1"/>
    <dgm:cxn modelId="{E748D0D3-34D0-45C8-88A1-19BA32143A08}" type="presOf" srcId="{F875CB08-15F5-4188-BF1F-3CEACB2A2341}" destId="{691A9333-0ECA-4816-BA55-28F0AB8342D2}" srcOrd="0" destOrd="2" presId="urn:microsoft.com/office/officeart/2005/8/layout/list1"/>
    <dgm:cxn modelId="{502C6D35-32D4-40FF-90EF-3F7E7066D44A}" type="presOf" srcId="{EB6F494A-8479-458D-B905-502C6C110718}" destId="{691A9333-0ECA-4816-BA55-28F0AB8342D2}" srcOrd="0" destOrd="0" presId="urn:microsoft.com/office/officeart/2005/8/layout/list1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42E8B6CE-C07C-42B0-B209-614AD7D2646E}" type="presOf" srcId="{2FEACFB3-EE23-47A6-9E18-3B0E881338C1}" destId="{F6365433-7144-49BC-A3CB-EA87C085C97A}" srcOrd="0" destOrd="0" presId="urn:microsoft.com/office/officeart/2005/8/layout/list1"/>
    <dgm:cxn modelId="{3F0AE3D8-0615-4402-AD14-4C6DB3D2E3D3}" type="presOf" srcId="{2FEACFB3-EE23-47A6-9E18-3B0E881338C1}" destId="{73A66077-D89A-4BA2-9AFC-BE084E8F70D9}" srcOrd="1" destOrd="0" presId="urn:microsoft.com/office/officeart/2005/8/layout/list1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A824781E-722A-4EF6-8C9B-613C9EF6C71E}" type="presOf" srcId="{8E7295CB-FAB8-4039-8C2D-3E05C2C2492C}" destId="{900E6BCC-07A1-423E-93C6-8174101099D0}" srcOrd="0" destOrd="4" presId="urn:microsoft.com/office/officeart/2005/8/layout/list1"/>
    <dgm:cxn modelId="{2A2323A4-D657-4AC0-AF2E-46F0525D5703}" type="presOf" srcId="{55DF7983-625C-4795-A0EE-D8A4647B636F}" destId="{900E6BCC-07A1-423E-93C6-8174101099D0}" srcOrd="0" destOrd="3" presId="urn:microsoft.com/office/officeart/2005/8/layout/list1"/>
    <dgm:cxn modelId="{8F6165C3-2B9B-4EBC-B999-21596B53F07E}" type="presParOf" srcId="{CFBB5009-92AB-4B0C-A88C-8645282E8AE9}" destId="{299C9C41-7735-4A06-9753-8FEF6F139FF7}" srcOrd="0" destOrd="0" presId="urn:microsoft.com/office/officeart/2005/8/layout/list1"/>
    <dgm:cxn modelId="{853F4481-B199-43B8-9BFC-952C155A22D9}" type="presParOf" srcId="{299C9C41-7735-4A06-9753-8FEF6F139FF7}" destId="{F1AB9529-45F0-445B-BE63-6FF0720C800F}" srcOrd="0" destOrd="0" presId="urn:microsoft.com/office/officeart/2005/8/layout/list1"/>
    <dgm:cxn modelId="{76BBCC98-D304-48D7-A241-C70D164D7090}" type="presParOf" srcId="{299C9C41-7735-4A06-9753-8FEF6F139FF7}" destId="{E7FE14FB-2624-452F-9858-EEB19738E196}" srcOrd="1" destOrd="0" presId="urn:microsoft.com/office/officeart/2005/8/layout/list1"/>
    <dgm:cxn modelId="{914F8831-1D5E-4A17-B4E7-BF7BB0D0C852}" type="presParOf" srcId="{CFBB5009-92AB-4B0C-A88C-8645282E8AE9}" destId="{B364A1E3-919C-4438-A2AA-1C782EE7FD6D}" srcOrd="1" destOrd="0" presId="urn:microsoft.com/office/officeart/2005/8/layout/list1"/>
    <dgm:cxn modelId="{323CC3B1-5876-48C6-8114-106735698AE4}" type="presParOf" srcId="{CFBB5009-92AB-4B0C-A88C-8645282E8AE9}" destId="{0F98A533-8859-4C7E-ADC9-C89B1E62FA35}" srcOrd="2" destOrd="0" presId="urn:microsoft.com/office/officeart/2005/8/layout/list1"/>
    <dgm:cxn modelId="{E769C4E6-B676-41D9-B998-C9476ABBF7B6}" type="presParOf" srcId="{CFBB5009-92AB-4B0C-A88C-8645282E8AE9}" destId="{4F950861-BCBC-4167-A28B-10713FFEE484}" srcOrd="3" destOrd="0" presId="urn:microsoft.com/office/officeart/2005/8/layout/list1"/>
    <dgm:cxn modelId="{637EBDCE-05FA-4B91-8769-CFF2C83DFBB2}" type="presParOf" srcId="{CFBB5009-92AB-4B0C-A88C-8645282E8AE9}" destId="{425785DD-F79A-4AD5-A547-8A04FBA039FC}" srcOrd="4" destOrd="0" presId="urn:microsoft.com/office/officeart/2005/8/layout/list1"/>
    <dgm:cxn modelId="{A4E752E0-81A1-4AC1-856B-D554E80BAF17}" type="presParOf" srcId="{425785DD-F79A-4AD5-A547-8A04FBA039FC}" destId="{F6365433-7144-49BC-A3CB-EA87C085C97A}" srcOrd="0" destOrd="0" presId="urn:microsoft.com/office/officeart/2005/8/layout/list1"/>
    <dgm:cxn modelId="{F2C85E75-7938-45C4-BF64-EC9D06E5DC54}" type="presParOf" srcId="{425785DD-F79A-4AD5-A547-8A04FBA039FC}" destId="{73A66077-D89A-4BA2-9AFC-BE084E8F70D9}" srcOrd="1" destOrd="0" presId="urn:microsoft.com/office/officeart/2005/8/layout/list1"/>
    <dgm:cxn modelId="{FA235ECF-1BA0-4863-A46A-03E8DE152DB3}" type="presParOf" srcId="{CFBB5009-92AB-4B0C-A88C-8645282E8AE9}" destId="{33093E23-8F40-4BA5-9927-6C6D3E24856E}" srcOrd="5" destOrd="0" presId="urn:microsoft.com/office/officeart/2005/8/layout/list1"/>
    <dgm:cxn modelId="{C6FBD998-1671-4708-B4EF-958FF87B9374}" type="presParOf" srcId="{CFBB5009-92AB-4B0C-A88C-8645282E8AE9}" destId="{900E6BCC-07A1-423E-93C6-8174101099D0}" srcOrd="6" destOrd="0" presId="urn:microsoft.com/office/officeart/2005/8/layout/list1"/>
    <dgm:cxn modelId="{5F105A33-63F6-4165-B206-1D46986B5ED5}" type="presParOf" srcId="{CFBB5009-92AB-4B0C-A88C-8645282E8AE9}" destId="{39ACFD80-1392-4B18-80CD-CDC296407570}" srcOrd="7" destOrd="0" presId="urn:microsoft.com/office/officeart/2005/8/layout/list1"/>
    <dgm:cxn modelId="{BD68F63B-4EC0-4F89-96EA-8E40B26C7AF6}" type="presParOf" srcId="{CFBB5009-92AB-4B0C-A88C-8645282E8AE9}" destId="{116EA5C1-4F20-4454-A50F-2DA2A5882C3A}" srcOrd="8" destOrd="0" presId="urn:microsoft.com/office/officeart/2005/8/layout/list1"/>
    <dgm:cxn modelId="{121A4814-C1CD-4789-957F-16335A07F522}" type="presParOf" srcId="{116EA5C1-4F20-4454-A50F-2DA2A5882C3A}" destId="{A5321278-46C3-43D8-B7CE-E4E142EFB29D}" srcOrd="0" destOrd="0" presId="urn:microsoft.com/office/officeart/2005/8/layout/list1"/>
    <dgm:cxn modelId="{ED866B31-898D-44A6-A5A3-F26C33AFC84C}" type="presParOf" srcId="{116EA5C1-4F20-4454-A50F-2DA2A5882C3A}" destId="{0F048B18-AAC2-43BE-AEB3-ACC0A0940854}" srcOrd="1" destOrd="0" presId="urn:microsoft.com/office/officeart/2005/8/layout/list1"/>
    <dgm:cxn modelId="{012F082B-E89D-4E96-858C-B5362C8C1112}" type="presParOf" srcId="{CFBB5009-92AB-4B0C-A88C-8645282E8AE9}" destId="{E744B678-B5EF-4BF5-B845-0F803E49F5A2}" srcOrd="9" destOrd="0" presId="urn:microsoft.com/office/officeart/2005/8/layout/list1"/>
    <dgm:cxn modelId="{BC283377-CD54-4138-ABCE-6A122D760E1D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(CVCM)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68B844B3-A58B-47E8-B570-5FC35FB7CEA9}" type="presOf" srcId="{CB257101-8B71-4BF3-A0AE-FFE725530CCD}" destId="{0F98A533-8859-4C7E-ADC9-C89B1E62FA35}" srcOrd="0" destOrd="1" presId="urn:microsoft.com/office/officeart/2005/8/layout/list1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C3DA7C86-C971-4101-9F97-C7DF34200685}" type="presOf" srcId="{BD12393B-4B49-48FA-9262-A85C76C48381}" destId="{A5321278-46C3-43D8-B7CE-E4E142EFB29D}" srcOrd="0" destOrd="0" presId="urn:microsoft.com/office/officeart/2005/8/layout/list1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2E6EB916-1A85-424B-8DEB-F870F2AD3B0A}" type="presOf" srcId="{42886676-BB95-40BB-BFFF-678A4207863E}" destId="{0F98A533-8859-4C7E-ADC9-C89B1E62FA35}" srcOrd="0" destOrd="3" presId="urn:microsoft.com/office/officeart/2005/8/layout/list1"/>
    <dgm:cxn modelId="{C2F91E31-3093-44E2-AAA1-0C38BE6EBCB2}" type="presOf" srcId="{2CEA998E-0DEC-4C99-A674-05AE08C558F3}" destId="{900E6BCC-07A1-423E-93C6-8174101099D0}" srcOrd="0" destOrd="5" presId="urn:microsoft.com/office/officeart/2005/8/layout/list1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BB362BB9-7B39-4A79-9F2F-B5AB7CABB16A}" type="presOf" srcId="{71826EF3-6967-476D-B937-3E1F54D4C9EB}" destId="{0F98A533-8859-4C7E-ADC9-C89B1E62FA35}" srcOrd="0" destOrd="4" presId="urn:microsoft.com/office/officeart/2005/8/layout/list1"/>
    <dgm:cxn modelId="{44FE2277-6D85-4283-A3BA-FC5875C9B7BB}" type="presOf" srcId="{7928A302-114A-48B9-9A94-F288778A0AF0}" destId="{900E6BCC-07A1-423E-93C6-8174101099D0}" srcOrd="0" destOrd="1" presId="urn:microsoft.com/office/officeart/2005/8/layout/list1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7D36A90A-0AE4-4D77-AF1A-2279BC32495D}" type="presOf" srcId="{FDBDBC1A-3B0E-42DB-9DEA-2D9BADC4FF59}" destId="{691A9333-0ECA-4816-BA55-28F0AB8342D2}" srcOrd="0" destOrd="1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466007C2-305A-4331-B741-ABAF5AF07293}" type="presOf" srcId="{BD12393B-4B49-48FA-9262-A85C76C48381}" destId="{0F048B18-AAC2-43BE-AEB3-ACC0A0940854}" srcOrd="1" destOrd="0" presId="urn:microsoft.com/office/officeart/2005/8/layout/list1"/>
    <dgm:cxn modelId="{354EAECF-B10A-477C-8838-960B6FB8635B}" type="presOf" srcId="{E92E1447-8D79-406C-A92F-888A4A6F377A}" destId="{0F98A533-8859-4C7E-ADC9-C89B1E62FA35}" srcOrd="0" destOrd="0" presId="urn:microsoft.com/office/officeart/2005/8/layout/list1"/>
    <dgm:cxn modelId="{4E5F94D4-D504-4FE3-982F-36C9869CA88C}" type="presOf" srcId="{C2B95451-B803-4A20-A475-C07264538CD9}" destId="{0F98A533-8859-4C7E-ADC9-C89B1E62FA35}" srcOrd="0" destOrd="2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F3C9B8EA-772C-4ABF-88F5-C50560C451A4}" type="presOf" srcId="{2FEACFB3-EE23-47A6-9E18-3B0E881338C1}" destId="{73A66077-D89A-4BA2-9AFC-BE084E8F70D9}" srcOrd="1" destOrd="0" presId="urn:microsoft.com/office/officeart/2005/8/layout/list1"/>
    <dgm:cxn modelId="{FD239713-BC98-48DE-80B4-13FDB4E4BB91}" type="presOf" srcId="{2FEACFB3-EE23-47A6-9E18-3B0E881338C1}" destId="{F6365433-7144-49BC-A3CB-EA87C085C97A}" srcOrd="0" destOrd="0" presId="urn:microsoft.com/office/officeart/2005/8/layout/list1"/>
    <dgm:cxn modelId="{3044297E-2203-46A4-8A2B-C39F8840666C}" type="presOf" srcId="{041076F5-D493-405E-9E36-B15C3F1A0E9A}" destId="{691A9333-0ECA-4816-BA55-28F0AB8342D2}" srcOrd="0" destOrd="3" presId="urn:microsoft.com/office/officeart/2005/8/layout/list1"/>
    <dgm:cxn modelId="{384160C5-E7B7-4205-9480-2A60A7E0177A}" type="presOf" srcId="{F875CB08-15F5-4188-BF1F-3CEACB2A2341}" destId="{691A9333-0ECA-4816-BA55-28F0AB8342D2}" srcOrd="0" destOrd="2" presId="urn:microsoft.com/office/officeart/2005/8/layout/list1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A4ED3BD0-E19B-4FFE-874F-A3A1F45668EE}" type="presOf" srcId="{67738E8C-AC9F-41B9-A6FA-832D95C04053}" destId="{900E6BCC-07A1-423E-93C6-8174101099D0}" srcOrd="0" destOrd="0" presId="urn:microsoft.com/office/officeart/2005/8/layout/list1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04A285FF-CFB9-4C1F-B3A8-5798FA297B7A}" type="presOf" srcId="{D2BF12BE-2569-4CC8-B783-FB6C6E565549}" destId="{F1AB9529-45F0-445B-BE63-6FF0720C800F}" srcOrd="0" destOrd="0" presId="urn:microsoft.com/office/officeart/2005/8/layout/list1"/>
    <dgm:cxn modelId="{9786B84D-83DC-47B9-8CE5-AD1612B375BE}" type="presOf" srcId="{D2BF12BE-2569-4CC8-B783-FB6C6E565549}" destId="{E7FE14FB-2624-452F-9858-EEB19738E196}" srcOrd="1" destOrd="0" presId="urn:microsoft.com/office/officeart/2005/8/layout/list1"/>
    <dgm:cxn modelId="{34F08606-C91A-4C8A-8680-4799B03D09C4}" type="presOf" srcId="{ED379AE7-B00E-42CF-94D4-28B51918FFD3}" destId="{900E6BCC-07A1-423E-93C6-8174101099D0}" srcOrd="0" destOrd="2" presId="urn:microsoft.com/office/officeart/2005/8/layout/list1"/>
    <dgm:cxn modelId="{7D6F83B0-1DE5-4B24-97AC-77631348EB83}" type="presOf" srcId="{EB6F494A-8479-458D-B905-502C6C110718}" destId="{691A9333-0ECA-4816-BA55-28F0AB8342D2}" srcOrd="0" destOrd="0" presId="urn:microsoft.com/office/officeart/2005/8/layout/list1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E415B858-350B-4D35-9F0F-F2638041237A}" type="presOf" srcId="{E11F01EC-473D-4FCB-BA53-8E08EBC4964F}" destId="{CFBB5009-92AB-4B0C-A88C-8645282E8AE9}" srcOrd="0" destOrd="0" presId="urn:microsoft.com/office/officeart/2005/8/layout/list1"/>
    <dgm:cxn modelId="{8614D2DB-1957-4119-AB9F-61CF7B2914E8}" type="presOf" srcId="{145E7724-01DB-492C-8170-557D4FA047B2}" destId="{691A9333-0ECA-4816-BA55-28F0AB8342D2}" srcOrd="0" destOrd="4" presId="urn:microsoft.com/office/officeart/2005/8/layout/list1"/>
    <dgm:cxn modelId="{137C54C5-B6DC-4661-A613-A7D1E60E057B}" type="presOf" srcId="{55DF7983-625C-4795-A0EE-D8A4647B636F}" destId="{900E6BCC-07A1-423E-93C6-8174101099D0}" srcOrd="0" destOrd="3" presId="urn:microsoft.com/office/officeart/2005/8/layout/list1"/>
    <dgm:cxn modelId="{4F94CF95-BFE8-48E3-BC12-C82AE0EDBDA2}" type="presOf" srcId="{8E7295CB-FAB8-4039-8C2D-3E05C2C2492C}" destId="{900E6BCC-07A1-423E-93C6-8174101099D0}" srcOrd="0" destOrd="4" presId="urn:microsoft.com/office/officeart/2005/8/layout/list1"/>
    <dgm:cxn modelId="{20EE2AAB-D713-49FB-9EF1-03CA4C4BA685}" type="presParOf" srcId="{CFBB5009-92AB-4B0C-A88C-8645282E8AE9}" destId="{299C9C41-7735-4A06-9753-8FEF6F139FF7}" srcOrd="0" destOrd="0" presId="urn:microsoft.com/office/officeart/2005/8/layout/list1"/>
    <dgm:cxn modelId="{A8ABA231-DEC8-40D3-BE57-D83FCD844A34}" type="presParOf" srcId="{299C9C41-7735-4A06-9753-8FEF6F139FF7}" destId="{F1AB9529-45F0-445B-BE63-6FF0720C800F}" srcOrd="0" destOrd="0" presId="urn:microsoft.com/office/officeart/2005/8/layout/list1"/>
    <dgm:cxn modelId="{F4E769EA-9397-4B55-A8EE-B2B26E70009B}" type="presParOf" srcId="{299C9C41-7735-4A06-9753-8FEF6F139FF7}" destId="{E7FE14FB-2624-452F-9858-EEB19738E196}" srcOrd="1" destOrd="0" presId="urn:microsoft.com/office/officeart/2005/8/layout/list1"/>
    <dgm:cxn modelId="{B0FA68E5-0A06-4CBF-832E-E960058C3C94}" type="presParOf" srcId="{CFBB5009-92AB-4B0C-A88C-8645282E8AE9}" destId="{B364A1E3-919C-4438-A2AA-1C782EE7FD6D}" srcOrd="1" destOrd="0" presId="urn:microsoft.com/office/officeart/2005/8/layout/list1"/>
    <dgm:cxn modelId="{1AA65F38-B3E9-4F71-B2C8-1DF6E53FEA27}" type="presParOf" srcId="{CFBB5009-92AB-4B0C-A88C-8645282E8AE9}" destId="{0F98A533-8859-4C7E-ADC9-C89B1E62FA35}" srcOrd="2" destOrd="0" presId="urn:microsoft.com/office/officeart/2005/8/layout/list1"/>
    <dgm:cxn modelId="{EECDCDE7-9B21-4A9B-BDAF-06DB7A109212}" type="presParOf" srcId="{CFBB5009-92AB-4B0C-A88C-8645282E8AE9}" destId="{4F950861-BCBC-4167-A28B-10713FFEE484}" srcOrd="3" destOrd="0" presId="urn:microsoft.com/office/officeart/2005/8/layout/list1"/>
    <dgm:cxn modelId="{52AE1A28-1741-4793-A41E-59F7C0618B79}" type="presParOf" srcId="{CFBB5009-92AB-4B0C-A88C-8645282E8AE9}" destId="{425785DD-F79A-4AD5-A547-8A04FBA039FC}" srcOrd="4" destOrd="0" presId="urn:microsoft.com/office/officeart/2005/8/layout/list1"/>
    <dgm:cxn modelId="{244BB953-E080-4EB3-9ABF-5814C96B0653}" type="presParOf" srcId="{425785DD-F79A-4AD5-A547-8A04FBA039FC}" destId="{F6365433-7144-49BC-A3CB-EA87C085C97A}" srcOrd="0" destOrd="0" presId="urn:microsoft.com/office/officeart/2005/8/layout/list1"/>
    <dgm:cxn modelId="{8887A348-1CAD-4906-8D02-801811580E4F}" type="presParOf" srcId="{425785DD-F79A-4AD5-A547-8A04FBA039FC}" destId="{73A66077-D89A-4BA2-9AFC-BE084E8F70D9}" srcOrd="1" destOrd="0" presId="urn:microsoft.com/office/officeart/2005/8/layout/list1"/>
    <dgm:cxn modelId="{EEEDB7B7-5831-48EE-9886-CC7E86EFE7E5}" type="presParOf" srcId="{CFBB5009-92AB-4B0C-A88C-8645282E8AE9}" destId="{33093E23-8F40-4BA5-9927-6C6D3E24856E}" srcOrd="5" destOrd="0" presId="urn:microsoft.com/office/officeart/2005/8/layout/list1"/>
    <dgm:cxn modelId="{1DECCB54-55E0-4D83-BCE7-216A49B82CF4}" type="presParOf" srcId="{CFBB5009-92AB-4B0C-A88C-8645282E8AE9}" destId="{900E6BCC-07A1-423E-93C6-8174101099D0}" srcOrd="6" destOrd="0" presId="urn:microsoft.com/office/officeart/2005/8/layout/list1"/>
    <dgm:cxn modelId="{BDDC3A31-27FA-4921-A13E-C809CB6977C1}" type="presParOf" srcId="{CFBB5009-92AB-4B0C-A88C-8645282E8AE9}" destId="{39ACFD80-1392-4B18-80CD-CDC296407570}" srcOrd="7" destOrd="0" presId="urn:microsoft.com/office/officeart/2005/8/layout/list1"/>
    <dgm:cxn modelId="{93851043-AF74-4BFD-90F2-CD7FC32FCFD2}" type="presParOf" srcId="{CFBB5009-92AB-4B0C-A88C-8645282E8AE9}" destId="{116EA5C1-4F20-4454-A50F-2DA2A5882C3A}" srcOrd="8" destOrd="0" presId="urn:microsoft.com/office/officeart/2005/8/layout/list1"/>
    <dgm:cxn modelId="{849F802F-20DF-474E-8F72-75CB432B3D7D}" type="presParOf" srcId="{116EA5C1-4F20-4454-A50F-2DA2A5882C3A}" destId="{A5321278-46C3-43D8-B7CE-E4E142EFB29D}" srcOrd="0" destOrd="0" presId="urn:microsoft.com/office/officeart/2005/8/layout/list1"/>
    <dgm:cxn modelId="{92BE17A1-12B9-4217-A5B3-96857BD6FFEE}" type="presParOf" srcId="{116EA5C1-4F20-4454-A50F-2DA2A5882C3A}" destId="{0F048B18-AAC2-43BE-AEB3-ACC0A0940854}" srcOrd="1" destOrd="0" presId="urn:microsoft.com/office/officeart/2005/8/layout/list1"/>
    <dgm:cxn modelId="{72FB2633-FC37-4B99-ABD0-FA633F23788F}" type="presParOf" srcId="{CFBB5009-92AB-4B0C-A88C-8645282E8AE9}" destId="{E744B678-B5EF-4BF5-B845-0F803E49F5A2}" srcOrd="9" destOrd="0" presId="urn:microsoft.com/office/officeart/2005/8/layout/list1"/>
    <dgm:cxn modelId="{544F0113-659B-4C12-80B0-80BAC3EB57BA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7C1D4457-470F-4F2C-83B3-1204DA510276}" type="presOf" srcId="{ED379AE7-B00E-42CF-94D4-28B51918FFD3}" destId="{900E6BCC-07A1-423E-93C6-8174101099D0}" srcOrd="0" destOrd="2" presId="urn:microsoft.com/office/officeart/2005/8/layout/list1"/>
    <dgm:cxn modelId="{7E55B11C-0CF1-4B06-B010-63A7C720FEA4}" type="presOf" srcId="{F875CB08-15F5-4188-BF1F-3CEACB2A2341}" destId="{691A9333-0ECA-4816-BA55-28F0AB8342D2}" srcOrd="0" destOrd="2" presId="urn:microsoft.com/office/officeart/2005/8/layout/list1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E7518D00-8B9C-408D-B687-70E6C44BFD8E}" type="presOf" srcId="{145E7724-01DB-492C-8170-557D4FA047B2}" destId="{691A9333-0ECA-4816-BA55-28F0AB8342D2}" srcOrd="0" destOrd="4" presId="urn:microsoft.com/office/officeart/2005/8/layout/list1"/>
    <dgm:cxn modelId="{8C7B8D9E-3ACF-4D2F-9023-8D8966AAE2AC}" type="presOf" srcId="{EB6F494A-8479-458D-B905-502C6C110718}" destId="{691A9333-0ECA-4816-BA55-28F0AB8342D2}" srcOrd="0" destOrd="0" presId="urn:microsoft.com/office/officeart/2005/8/layout/list1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6B58BB0A-41FC-4936-A78C-56FC2AE1D1A1}" type="presOf" srcId="{E11F01EC-473D-4FCB-BA53-8E08EBC4964F}" destId="{CFBB5009-92AB-4B0C-A88C-8645282E8AE9}" srcOrd="0" destOrd="0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64348033-0F65-4AE9-98E6-D08F26C1DD4F}" type="presOf" srcId="{2CEA998E-0DEC-4C99-A674-05AE08C558F3}" destId="{900E6BCC-07A1-423E-93C6-8174101099D0}" srcOrd="0" destOrd="5" presId="urn:microsoft.com/office/officeart/2005/8/layout/list1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F3DB5B40-AD8B-4B89-AA18-BFB156963906}" type="presOf" srcId="{D2BF12BE-2569-4CC8-B783-FB6C6E565549}" destId="{F1AB9529-45F0-445B-BE63-6FF0720C800F}" srcOrd="0" destOrd="0" presId="urn:microsoft.com/office/officeart/2005/8/layout/list1"/>
    <dgm:cxn modelId="{1D8A1A83-BE9F-455C-99A8-4B8639833F31}" type="presOf" srcId="{041076F5-D493-405E-9E36-B15C3F1A0E9A}" destId="{691A9333-0ECA-4816-BA55-28F0AB8342D2}" srcOrd="0" destOrd="3" presId="urn:microsoft.com/office/officeart/2005/8/layout/list1"/>
    <dgm:cxn modelId="{7D84FFA1-E9CC-4A8D-9F0B-DC59A9A5D199}" type="presOf" srcId="{BD12393B-4B49-48FA-9262-A85C76C48381}" destId="{0F048B18-AAC2-43BE-AEB3-ACC0A0940854}" srcOrd="1" destOrd="0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88830943-F812-4F12-8E83-52179AD93B8F}" type="presOf" srcId="{BD12393B-4B49-48FA-9262-A85C76C48381}" destId="{A5321278-46C3-43D8-B7CE-E4E142EFB29D}" srcOrd="0" destOrd="0" presId="urn:microsoft.com/office/officeart/2005/8/layout/list1"/>
    <dgm:cxn modelId="{5ECB3A80-9D31-4A46-B8BA-C2812B03327D}" type="presOf" srcId="{E92E1447-8D79-406C-A92F-888A4A6F377A}" destId="{0F98A533-8859-4C7E-ADC9-C89B1E62FA35}" srcOrd="0" destOrd="0" presId="urn:microsoft.com/office/officeart/2005/8/layout/list1"/>
    <dgm:cxn modelId="{E9CA74EA-B876-4789-90B0-58BE1D5E0468}" type="presOf" srcId="{2FEACFB3-EE23-47A6-9E18-3B0E881338C1}" destId="{73A66077-D89A-4BA2-9AFC-BE084E8F70D9}" srcOrd="1" destOrd="0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ECB007CC-4C3E-4961-9B71-A69AF34D6664}" type="presOf" srcId="{67738E8C-AC9F-41B9-A6FA-832D95C04053}" destId="{900E6BCC-07A1-423E-93C6-8174101099D0}" srcOrd="0" destOrd="0" presId="urn:microsoft.com/office/officeart/2005/8/layout/list1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ADF281C6-1F59-488B-8938-10D593B18592}" type="presOf" srcId="{42886676-BB95-40BB-BFFF-678A4207863E}" destId="{0F98A533-8859-4C7E-ADC9-C89B1E62FA35}" srcOrd="0" destOrd="3" presId="urn:microsoft.com/office/officeart/2005/8/layout/list1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62C6CDEE-EC30-4125-9735-55496CE72D27}" type="presOf" srcId="{FDBDBC1A-3B0E-42DB-9DEA-2D9BADC4FF59}" destId="{691A9333-0ECA-4816-BA55-28F0AB8342D2}" srcOrd="0" destOrd="1" presId="urn:microsoft.com/office/officeart/2005/8/layout/list1"/>
    <dgm:cxn modelId="{52FA5CD9-DB8F-4A47-95FC-EDAC708A1FBE}" type="presOf" srcId="{2FEACFB3-EE23-47A6-9E18-3B0E881338C1}" destId="{F6365433-7144-49BC-A3CB-EA87C085C97A}" srcOrd="0" destOrd="0" presId="urn:microsoft.com/office/officeart/2005/8/layout/list1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E01F9289-3F68-4E48-937C-1FD0F705CA2C}" type="presOf" srcId="{71826EF3-6967-476D-B937-3E1F54D4C9EB}" destId="{0F98A533-8859-4C7E-ADC9-C89B1E62FA35}" srcOrd="0" destOrd="4" presId="urn:microsoft.com/office/officeart/2005/8/layout/list1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97ED3D97-2319-4127-9275-ADA54113B010}" type="presOf" srcId="{CB257101-8B71-4BF3-A0AE-FFE725530CCD}" destId="{0F98A533-8859-4C7E-ADC9-C89B1E62FA35}" srcOrd="0" destOrd="1" presId="urn:microsoft.com/office/officeart/2005/8/layout/list1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AEE1AD49-681F-42D3-BD2D-271E9C96CCE9}" type="presOf" srcId="{55DF7983-625C-4795-A0EE-D8A4647B636F}" destId="{900E6BCC-07A1-423E-93C6-8174101099D0}" srcOrd="0" destOrd="3" presId="urn:microsoft.com/office/officeart/2005/8/layout/list1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38DD0DDC-6FC5-4F53-8A50-3078B42AFED0}" type="presOf" srcId="{7928A302-114A-48B9-9A94-F288778A0AF0}" destId="{900E6BCC-07A1-423E-93C6-8174101099D0}" srcOrd="0" destOrd="1" presId="urn:microsoft.com/office/officeart/2005/8/layout/list1"/>
    <dgm:cxn modelId="{01AF10C8-DA05-4D73-9635-2EF924583B8B}" type="presOf" srcId="{8E7295CB-FAB8-4039-8C2D-3E05C2C2492C}" destId="{900E6BCC-07A1-423E-93C6-8174101099D0}" srcOrd="0" destOrd="4" presId="urn:microsoft.com/office/officeart/2005/8/layout/list1"/>
    <dgm:cxn modelId="{E3963012-061A-4FF5-8E35-0FA742232487}" type="presOf" srcId="{D2BF12BE-2569-4CC8-B783-FB6C6E565549}" destId="{E7FE14FB-2624-452F-9858-EEB19738E196}" srcOrd="1" destOrd="0" presId="urn:microsoft.com/office/officeart/2005/8/layout/list1"/>
    <dgm:cxn modelId="{FB69432B-AB3B-4D03-9DFE-7E4BF22D73F2}" type="presOf" srcId="{C2B95451-B803-4A20-A475-C07264538CD9}" destId="{0F98A533-8859-4C7E-ADC9-C89B1E62FA35}" srcOrd="0" destOrd="2" presId="urn:microsoft.com/office/officeart/2005/8/layout/list1"/>
    <dgm:cxn modelId="{086F6695-6B37-4EB2-A40B-6D68986A2B4B}" type="presParOf" srcId="{CFBB5009-92AB-4B0C-A88C-8645282E8AE9}" destId="{299C9C41-7735-4A06-9753-8FEF6F139FF7}" srcOrd="0" destOrd="0" presId="urn:microsoft.com/office/officeart/2005/8/layout/list1"/>
    <dgm:cxn modelId="{08A62487-6EB9-4D36-B9EA-4B9BF9820931}" type="presParOf" srcId="{299C9C41-7735-4A06-9753-8FEF6F139FF7}" destId="{F1AB9529-45F0-445B-BE63-6FF0720C800F}" srcOrd="0" destOrd="0" presId="urn:microsoft.com/office/officeart/2005/8/layout/list1"/>
    <dgm:cxn modelId="{7270FAF4-BC76-4440-807C-69E8C8F9B1B4}" type="presParOf" srcId="{299C9C41-7735-4A06-9753-8FEF6F139FF7}" destId="{E7FE14FB-2624-452F-9858-EEB19738E196}" srcOrd="1" destOrd="0" presId="urn:microsoft.com/office/officeart/2005/8/layout/list1"/>
    <dgm:cxn modelId="{8226192F-FB12-4297-B04B-EC0D42D7A2D2}" type="presParOf" srcId="{CFBB5009-92AB-4B0C-A88C-8645282E8AE9}" destId="{B364A1E3-919C-4438-A2AA-1C782EE7FD6D}" srcOrd="1" destOrd="0" presId="urn:microsoft.com/office/officeart/2005/8/layout/list1"/>
    <dgm:cxn modelId="{B4793B0F-E4B5-4690-A47A-07243CE48FFA}" type="presParOf" srcId="{CFBB5009-92AB-4B0C-A88C-8645282E8AE9}" destId="{0F98A533-8859-4C7E-ADC9-C89B1E62FA35}" srcOrd="2" destOrd="0" presId="urn:microsoft.com/office/officeart/2005/8/layout/list1"/>
    <dgm:cxn modelId="{72D2A4EC-A3DD-454E-AE95-4DF4A149D619}" type="presParOf" srcId="{CFBB5009-92AB-4B0C-A88C-8645282E8AE9}" destId="{4F950861-BCBC-4167-A28B-10713FFEE484}" srcOrd="3" destOrd="0" presId="urn:microsoft.com/office/officeart/2005/8/layout/list1"/>
    <dgm:cxn modelId="{7554DD29-707E-49BD-B89E-D518BF4152D4}" type="presParOf" srcId="{CFBB5009-92AB-4B0C-A88C-8645282E8AE9}" destId="{425785DD-F79A-4AD5-A547-8A04FBA039FC}" srcOrd="4" destOrd="0" presId="urn:microsoft.com/office/officeart/2005/8/layout/list1"/>
    <dgm:cxn modelId="{D1E49CF7-0689-46F4-A22C-A2A9EF55F8FC}" type="presParOf" srcId="{425785DD-F79A-4AD5-A547-8A04FBA039FC}" destId="{F6365433-7144-49BC-A3CB-EA87C085C97A}" srcOrd="0" destOrd="0" presId="urn:microsoft.com/office/officeart/2005/8/layout/list1"/>
    <dgm:cxn modelId="{82C867CC-398D-4225-A61E-81EC9EFF99FB}" type="presParOf" srcId="{425785DD-F79A-4AD5-A547-8A04FBA039FC}" destId="{73A66077-D89A-4BA2-9AFC-BE084E8F70D9}" srcOrd="1" destOrd="0" presId="urn:microsoft.com/office/officeart/2005/8/layout/list1"/>
    <dgm:cxn modelId="{583CA4C8-4090-4D90-A113-59E75B7264DA}" type="presParOf" srcId="{CFBB5009-92AB-4B0C-A88C-8645282E8AE9}" destId="{33093E23-8F40-4BA5-9927-6C6D3E24856E}" srcOrd="5" destOrd="0" presId="urn:microsoft.com/office/officeart/2005/8/layout/list1"/>
    <dgm:cxn modelId="{A543F983-638A-44A7-886F-99DBA4BE5AB4}" type="presParOf" srcId="{CFBB5009-92AB-4B0C-A88C-8645282E8AE9}" destId="{900E6BCC-07A1-423E-93C6-8174101099D0}" srcOrd="6" destOrd="0" presId="urn:microsoft.com/office/officeart/2005/8/layout/list1"/>
    <dgm:cxn modelId="{A081BE36-0A46-4158-9546-6A95A8AF5449}" type="presParOf" srcId="{CFBB5009-92AB-4B0C-A88C-8645282E8AE9}" destId="{39ACFD80-1392-4B18-80CD-CDC296407570}" srcOrd="7" destOrd="0" presId="urn:microsoft.com/office/officeart/2005/8/layout/list1"/>
    <dgm:cxn modelId="{3BE0E224-9BCD-4CC1-86FE-FD7051684F25}" type="presParOf" srcId="{CFBB5009-92AB-4B0C-A88C-8645282E8AE9}" destId="{116EA5C1-4F20-4454-A50F-2DA2A5882C3A}" srcOrd="8" destOrd="0" presId="urn:microsoft.com/office/officeart/2005/8/layout/list1"/>
    <dgm:cxn modelId="{80FC496A-716B-4729-8D6D-08FEF57F99CB}" type="presParOf" srcId="{116EA5C1-4F20-4454-A50F-2DA2A5882C3A}" destId="{A5321278-46C3-43D8-B7CE-E4E142EFB29D}" srcOrd="0" destOrd="0" presId="urn:microsoft.com/office/officeart/2005/8/layout/list1"/>
    <dgm:cxn modelId="{DC7D31FF-44DB-4098-81AB-2EC3D860F478}" type="presParOf" srcId="{116EA5C1-4F20-4454-A50F-2DA2A5882C3A}" destId="{0F048B18-AAC2-43BE-AEB3-ACC0A0940854}" srcOrd="1" destOrd="0" presId="urn:microsoft.com/office/officeart/2005/8/layout/list1"/>
    <dgm:cxn modelId="{CCE04DB0-FA7A-4E16-90B1-6A6D66E26987}" type="presParOf" srcId="{CFBB5009-92AB-4B0C-A88C-8645282E8AE9}" destId="{E744B678-B5EF-4BF5-B845-0F803E49F5A2}" srcOrd="9" destOrd="0" presId="urn:microsoft.com/office/officeart/2005/8/layout/list1"/>
    <dgm:cxn modelId="{0788BACD-7657-4B99-B392-C016907E63E2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C5C40B58-A032-4D68-88FA-1D79AD30C151}" type="presOf" srcId="{71826EF3-6967-476D-B937-3E1F54D4C9EB}" destId="{0F98A533-8859-4C7E-ADC9-C89B1E62FA35}" srcOrd="0" destOrd="4" presId="urn:microsoft.com/office/officeart/2005/8/layout/list1"/>
    <dgm:cxn modelId="{C56786BF-E013-4B8F-9EEF-1B36AE944D54}" type="presOf" srcId="{2FEACFB3-EE23-47A6-9E18-3B0E881338C1}" destId="{F6365433-7144-49BC-A3CB-EA87C085C97A}" srcOrd="0" destOrd="0" presId="urn:microsoft.com/office/officeart/2005/8/layout/list1"/>
    <dgm:cxn modelId="{2D4C8956-B2A9-4BFD-ADE3-6C7EF5AD2393}" type="presOf" srcId="{8E7295CB-FAB8-4039-8C2D-3E05C2C2492C}" destId="{900E6BCC-07A1-423E-93C6-8174101099D0}" srcOrd="0" destOrd="4" presId="urn:microsoft.com/office/officeart/2005/8/layout/list1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13CF2E98-63F4-4F2E-ABE1-F0EF1E902C12}" type="presOf" srcId="{67738E8C-AC9F-41B9-A6FA-832D95C04053}" destId="{900E6BCC-07A1-423E-93C6-8174101099D0}" srcOrd="0" destOrd="0" presId="urn:microsoft.com/office/officeart/2005/8/layout/list1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7F731355-8115-4963-B021-CBD5A39A3D00}" type="presOf" srcId="{ED379AE7-B00E-42CF-94D4-28B51918FFD3}" destId="{900E6BCC-07A1-423E-93C6-8174101099D0}" srcOrd="0" destOrd="2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7C6143B4-359B-4CEB-BCBA-B69CA41B3030}" type="presOf" srcId="{BD12393B-4B49-48FA-9262-A85C76C48381}" destId="{0F048B18-AAC2-43BE-AEB3-ACC0A0940854}" srcOrd="1" destOrd="0" presId="urn:microsoft.com/office/officeart/2005/8/layout/list1"/>
    <dgm:cxn modelId="{9A7225B0-1219-42D8-AF6A-9435B3B3DC74}" type="presOf" srcId="{BD12393B-4B49-48FA-9262-A85C76C48381}" destId="{A5321278-46C3-43D8-B7CE-E4E142EFB29D}" srcOrd="0" destOrd="0" presId="urn:microsoft.com/office/officeart/2005/8/layout/list1"/>
    <dgm:cxn modelId="{949F7CC6-7B14-454A-8D3D-1CDDC3F20CC6}" type="presOf" srcId="{FDBDBC1A-3B0E-42DB-9DEA-2D9BADC4FF59}" destId="{691A9333-0ECA-4816-BA55-28F0AB8342D2}" srcOrd="0" destOrd="1" presId="urn:microsoft.com/office/officeart/2005/8/layout/list1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E3CB1BE1-0AFF-4171-8D90-126EB1F1484D}" type="presOf" srcId="{7928A302-114A-48B9-9A94-F288778A0AF0}" destId="{900E6BCC-07A1-423E-93C6-8174101099D0}" srcOrd="0" destOrd="1" presId="urn:microsoft.com/office/officeart/2005/8/layout/list1"/>
    <dgm:cxn modelId="{54EA875A-EFDB-4AAF-83DC-7E00FC6BFE0B}" type="presOf" srcId="{CB257101-8B71-4BF3-A0AE-FFE725530CCD}" destId="{0F98A533-8859-4C7E-ADC9-C89B1E62FA35}" srcOrd="0" destOrd="1" presId="urn:microsoft.com/office/officeart/2005/8/layout/list1"/>
    <dgm:cxn modelId="{FE641127-0F47-4B5C-8A58-E1C5CF2ED8A7}" type="presOf" srcId="{C2B95451-B803-4A20-A475-C07264538CD9}" destId="{0F98A533-8859-4C7E-ADC9-C89B1E62FA35}" srcOrd="0" destOrd="2" presId="urn:microsoft.com/office/officeart/2005/8/layout/list1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C661C684-07E0-4639-B016-2BBC7F06BD5B}" type="presOf" srcId="{E92E1447-8D79-406C-A92F-888A4A6F377A}" destId="{0F98A533-8859-4C7E-ADC9-C89B1E62FA35}" srcOrd="0" destOrd="0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994A1C6F-CDDE-4D8A-9A9C-F426E94E2903}" type="presOf" srcId="{42886676-BB95-40BB-BFFF-678A4207863E}" destId="{0F98A533-8859-4C7E-ADC9-C89B1E62FA35}" srcOrd="0" destOrd="3" presId="urn:microsoft.com/office/officeart/2005/8/layout/list1"/>
    <dgm:cxn modelId="{7B02EE8B-20DB-41AF-B068-2FE4F3351F32}" type="presOf" srcId="{041076F5-D493-405E-9E36-B15C3F1A0E9A}" destId="{691A9333-0ECA-4816-BA55-28F0AB8342D2}" srcOrd="0" destOrd="3" presId="urn:microsoft.com/office/officeart/2005/8/layout/list1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B5B6E63F-B270-47C5-B32F-2E4809CE0AFB}" type="presOf" srcId="{145E7724-01DB-492C-8170-557D4FA047B2}" destId="{691A9333-0ECA-4816-BA55-28F0AB8342D2}" srcOrd="0" destOrd="4" presId="urn:microsoft.com/office/officeart/2005/8/layout/list1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07C2D53C-D594-4F47-AF70-FBB47379BA6B}" type="presOf" srcId="{EB6F494A-8479-458D-B905-502C6C110718}" destId="{691A9333-0ECA-4816-BA55-28F0AB8342D2}" srcOrd="0" destOrd="0" presId="urn:microsoft.com/office/officeart/2005/8/layout/list1"/>
    <dgm:cxn modelId="{8844FB37-91B1-440A-B19A-D5FEE137D385}" type="presOf" srcId="{55DF7983-625C-4795-A0EE-D8A4647B636F}" destId="{900E6BCC-07A1-423E-93C6-8174101099D0}" srcOrd="0" destOrd="3" presId="urn:microsoft.com/office/officeart/2005/8/layout/list1"/>
    <dgm:cxn modelId="{DF76D99C-29C7-431E-893D-EAEE692B48D7}" type="presOf" srcId="{2FEACFB3-EE23-47A6-9E18-3B0E881338C1}" destId="{73A66077-D89A-4BA2-9AFC-BE084E8F70D9}" srcOrd="1" destOrd="0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C358D2BB-EB5E-4126-8802-50089D27DF34}" type="presOf" srcId="{F875CB08-15F5-4188-BF1F-3CEACB2A2341}" destId="{691A9333-0ECA-4816-BA55-28F0AB8342D2}" srcOrd="0" destOrd="2" presId="urn:microsoft.com/office/officeart/2005/8/layout/list1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88726EF0-7596-433B-99A9-51F00E7849C3}" type="presOf" srcId="{E11F01EC-473D-4FCB-BA53-8E08EBC4964F}" destId="{CFBB5009-92AB-4B0C-A88C-8645282E8AE9}" srcOrd="0" destOrd="0" presId="urn:microsoft.com/office/officeart/2005/8/layout/list1"/>
    <dgm:cxn modelId="{2334E9D7-E5C4-45F2-A6F9-D938615D6BC8}" type="presOf" srcId="{D2BF12BE-2569-4CC8-B783-FB6C6E565549}" destId="{F1AB9529-45F0-445B-BE63-6FF0720C800F}" srcOrd="0" destOrd="0" presId="urn:microsoft.com/office/officeart/2005/8/layout/list1"/>
    <dgm:cxn modelId="{61BDFECE-21AC-4AF2-82DC-E6509D4E0475}" type="presOf" srcId="{D2BF12BE-2569-4CC8-B783-FB6C6E565549}" destId="{E7FE14FB-2624-452F-9858-EEB19738E196}" srcOrd="1" destOrd="0" presId="urn:microsoft.com/office/officeart/2005/8/layout/list1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BF6523F8-A46D-41B2-98CB-7BC35A2B80E8}" type="presOf" srcId="{2CEA998E-0DEC-4C99-A674-05AE08C558F3}" destId="{900E6BCC-07A1-423E-93C6-8174101099D0}" srcOrd="0" destOrd="5" presId="urn:microsoft.com/office/officeart/2005/8/layout/list1"/>
    <dgm:cxn modelId="{6C5E6F83-FFF7-4439-B748-EAA05DAFC98D}" type="presParOf" srcId="{CFBB5009-92AB-4B0C-A88C-8645282E8AE9}" destId="{299C9C41-7735-4A06-9753-8FEF6F139FF7}" srcOrd="0" destOrd="0" presId="urn:microsoft.com/office/officeart/2005/8/layout/list1"/>
    <dgm:cxn modelId="{A6BD1F4B-E29B-4960-9211-9E209F8841FB}" type="presParOf" srcId="{299C9C41-7735-4A06-9753-8FEF6F139FF7}" destId="{F1AB9529-45F0-445B-BE63-6FF0720C800F}" srcOrd="0" destOrd="0" presId="urn:microsoft.com/office/officeart/2005/8/layout/list1"/>
    <dgm:cxn modelId="{59972A3C-E2F9-4D1F-9D4C-1D289FB69230}" type="presParOf" srcId="{299C9C41-7735-4A06-9753-8FEF6F139FF7}" destId="{E7FE14FB-2624-452F-9858-EEB19738E196}" srcOrd="1" destOrd="0" presId="urn:microsoft.com/office/officeart/2005/8/layout/list1"/>
    <dgm:cxn modelId="{DA166F21-543A-47D0-B4F2-57ABF184AF7B}" type="presParOf" srcId="{CFBB5009-92AB-4B0C-A88C-8645282E8AE9}" destId="{B364A1E3-919C-4438-A2AA-1C782EE7FD6D}" srcOrd="1" destOrd="0" presId="urn:microsoft.com/office/officeart/2005/8/layout/list1"/>
    <dgm:cxn modelId="{50314401-C855-4C34-87AD-74D515FC0C8C}" type="presParOf" srcId="{CFBB5009-92AB-4B0C-A88C-8645282E8AE9}" destId="{0F98A533-8859-4C7E-ADC9-C89B1E62FA35}" srcOrd="2" destOrd="0" presId="urn:microsoft.com/office/officeart/2005/8/layout/list1"/>
    <dgm:cxn modelId="{831B05A5-DDC7-4B51-8119-386B5907218E}" type="presParOf" srcId="{CFBB5009-92AB-4B0C-A88C-8645282E8AE9}" destId="{4F950861-BCBC-4167-A28B-10713FFEE484}" srcOrd="3" destOrd="0" presId="urn:microsoft.com/office/officeart/2005/8/layout/list1"/>
    <dgm:cxn modelId="{74295120-521D-4DBA-AE33-D01353223BDF}" type="presParOf" srcId="{CFBB5009-92AB-4B0C-A88C-8645282E8AE9}" destId="{425785DD-F79A-4AD5-A547-8A04FBA039FC}" srcOrd="4" destOrd="0" presId="urn:microsoft.com/office/officeart/2005/8/layout/list1"/>
    <dgm:cxn modelId="{19097E82-AAF1-49CD-8BCC-19B871B3A22B}" type="presParOf" srcId="{425785DD-F79A-4AD5-A547-8A04FBA039FC}" destId="{F6365433-7144-49BC-A3CB-EA87C085C97A}" srcOrd="0" destOrd="0" presId="urn:microsoft.com/office/officeart/2005/8/layout/list1"/>
    <dgm:cxn modelId="{4F9ECD5D-9573-4BEA-8166-55012948C435}" type="presParOf" srcId="{425785DD-F79A-4AD5-A547-8A04FBA039FC}" destId="{73A66077-D89A-4BA2-9AFC-BE084E8F70D9}" srcOrd="1" destOrd="0" presId="urn:microsoft.com/office/officeart/2005/8/layout/list1"/>
    <dgm:cxn modelId="{4F32FD2B-24BE-40ED-BF4D-4FA74264C9F7}" type="presParOf" srcId="{CFBB5009-92AB-4B0C-A88C-8645282E8AE9}" destId="{33093E23-8F40-4BA5-9927-6C6D3E24856E}" srcOrd="5" destOrd="0" presId="urn:microsoft.com/office/officeart/2005/8/layout/list1"/>
    <dgm:cxn modelId="{5629661B-A708-46D8-8A6D-14461AD1D01F}" type="presParOf" srcId="{CFBB5009-92AB-4B0C-A88C-8645282E8AE9}" destId="{900E6BCC-07A1-423E-93C6-8174101099D0}" srcOrd="6" destOrd="0" presId="urn:microsoft.com/office/officeart/2005/8/layout/list1"/>
    <dgm:cxn modelId="{3BAF03B4-E867-4048-A749-A84B6B5E1A85}" type="presParOf" srcId="{CFBB5009-92AB-4B0C-A88C-8645282E8AE9}" destId="{39ACFD80-1392-4B18-80CD-CDC296407570}" srcOrd="7" destOrd="0" presId="urn:microsoft.com/office/officeart/2005/8/layout/list1"/>
    <dgm:cxn modelId="{189A82B2-1615-4AC5-B1BF-0E9724C72B07}" type="presParOf" srcId="{CFBB5009-92AB-4B0C-A88C-8645282E8AE9}" destId="{116EA5C1-4F20-4454-A50F-2DA2A5882C3A}" srcOrd="8" destOrd="0" presId="urn:microsoft.com/office/officeart/2005/8/layout/list1"/>
    <dgm:cxn modelId="{3D1D6F9A-5F6C-4A07-834E-97E05C70132E}" type="presParOf" srcId="{116EA5C1-4F20-4454-A50F-2DA2A5882C3A}" destId="{A5321278-46C3-43D8-B7CE-E4E142EFB29D}" srcOrd="0" destOrd="0" presId="urn:microsoft.com/office/officeart/2005/8/layout/list1"/>
    <dgm:cxn modelId="{F438D3DC-9163-44C2-B296-99ECB2EE0832}" type="presParOf" srcId="{116EA5C1-4F20-4454-A50F-2DA2A5882C3A}" destId="{0F048B18-AAC2-43BE-AEB3-ACC0A0940854}" srcOrd="1" destOrd="0" presId="urn:microsoft.com/office/officeart/2005/8/layout/list1"/>
    <dgm:cxn modelId="{3E3BA4D2-AA35-404B-AAE1-48932B31B365}" type="presParOf" srcId="{CFBB5009-92AB-4B0C-A88C-8645282E8AE9}" destId="{E744B678-B5EF-4BF5-B845-0F803E49F5A2}" srcOrd="9" destOrd="0" presId="urn:microsoft.com/office/officeart/2005/8/layout/list1"/>
    <dgm:cxn modelId="{296AB301-4CA1-4ED2-B2B8-6FB9B4965048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4E167735-5FDE-4BCB-BD90-2985FF2EC56A}" type="presOf" srcId="{CB257101-8B71-4BF3-A0AE-FFE725530CCD}" destId="{0F98A533-8859-4C7E-ADC9-C89B1E62FA35}" srcOrd="0" destOrd="1" presId="urn:microsoft.com/office/officeart/2005/8/layout/list1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968EFB6F-A858-4611-B155-E676FF61AB33}" type="presOf" srcId="{BD12393B-4B49-48FA-9262-A85C76C48381}" destId="{0F048B18-AAC2-43BE-AEB3-ACC0A0940854}" srcOrd="1" destOrd="0" presId="urn:microsoft.com/office/officeart/2005/8/layout/list1"/>
    <dgm:cxn modelId="{F613BA59-10A0-4F83-AC30-1DB1FB67EF35}" type="presOf" srcId="{EB6F494A-8479-458D-B905-502C6C110718}" destId="{691A9333-0ECA-4816-BA55-28F0AB8342D2}" srcOrd="0" destOrd="0" presId="urn:microsoft.com/office/officeart/2005/8/layout/list1"/>
    <dgm:cxn modelId="{A8FB447A-B71C-4CB1-B744-8DBC08814918}" type="presOf" srcId="{ED379AE7-B00E-42CF-94D4-28B51918FFD3}" destId="{900E6BCC-07A1-423E-93C6-8174101099D0}" srcOrd="0" destOrd="2" presId="urn:microsoft.com/office/officeart/2005/8/layout/list1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5EED94FF-668C-4446-ACF2-955BD05FCB26}" type="presOf" srcId="{C2B95451-B803-4A20-A475-C07264538CD9}" destId="{0F98A533-8859-4C7E-ADC9-C89B1E62FA35}" srcOrd="0" destOrd="2" presId="urn:microsoft.com/office/officeart/2005/8/layout/list1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3F53F333-0A15-46A5-9E0D-E9E307CFE63D}" type="presOf" srcId="{041076F5-D493-405E-9E36-B15C3F1A0E9A}" destId="{691A9333-0ECA-4816-BA55-28F0AB8342D2}" srcOrd="0" destOrd="3" presId="urn:microsoft.com/office/officeart/2005/8/layout/list1"/>
    <dgm:cxn modelId="{DE73CB64-DC3E-4F02-B947-47EFF061D3E5}" type="presOf" srcId="{D2BF12BE-2569-4CC8-B783-FB6C6E565549}" destId="{E7FE14FB-2624-452F-9858-EEB19738E196}" srcOrd="1" destOrd="0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A8A8C551-4B16-463B-8B70-2CB7FA1DBADD}" type="presOf" srcId="{2FEACFB3-EE23-47A6-9E18-3B0E881338C1}" destId="{73A66077-D89A-4BA2-9AFC-BE084E8F70D9}" srcOrd="1" destOrd="0" presId="urn:microsoft.com/office/officeart/2005/8/layout/list1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765F667F-D034-47CF-85FC-5FD7564BE250}" type="presOf" srcId="{42886676-BB95-40BB-BFFF-678A4207863E}" destId="{0F98A533-8859-4C7E-ADC9-C89B1E62FA35}" srcOrd="0" destOrd="3" presId="urn:microsoft.com/office/officeart/2005/8/layout/list1"/>
    <dgm:cxn modelId="{D2911197-4656-4874-83B3-E8B2AB392F79}" type="presOf" srcId="{D2BF12BE-2569-4CC8-B783-FB6C6E565549}" destId="{F1AB9529-45F0-445B-BE63-6FF0720C800F}" srcOrd="0" destOrd="0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5D2249EA-00C8-48CC-A0EC-4FBC0CB517CB}" type="presOf" srcId="{67738E8C-AC9F-41B9-A6FA-832D95C04053}" destId="{900E6BCC-07A1-423E-93C6-8174101099D0}" srcOrd="0" destOrd="0" presId="urn:microsoft.com/office/officeart/2005/8/layout/list1"/>
    <dgm:cxn modelId="{A80956C0-4FD0-4184-877C-1CA3DD79B8F7}" type="presOf" srcId="{FDBDBC1A-3B0E-42DB-9DEA-2D9BADC4FF59}" destId="{691A9333-0ECA-4816-BA55-28F0AB8342D2}" srcOrd="0" destOrd="1" presId="urn:microsoft.com/office/officeart/2005/8/layout/list1"/>
    <dgm:cxn modelId="{394E56C3-F231-444E-B4DF-B49D47BE5D41}" type="presOf" srcId="{2FEACFB3-EE23-47A6-9E18-3B0E881338C1}" destId="{F6365433-7144-49BC-A3CB-EA87C085C97A}" srcOrd="0" destOrd="0" presId="urn:microsoft.com/office/officeart/2005/8/layout/list1"/>
    <dgm:cxn modelId="{A12B94E8-1E8F-4647-BFB3-5C183DB151C8}" type="presOf" srcId="{55DF7983-625C-4795-A0EE-D8A4647B636F}" destId="{900E6BCC-07A1-423E-93C6-8174101099D0}" srcOrd="0" destOrd="3" presId="urn:microsoft.com/office/officeart/2005/8/layout/list1"/>
    <dgm:cxn modelId="{3C489B96-7CEE-4DED-B6C6-572F4637ECD0}" type="presOf" srcId="{8E7295CB-FAB8-4039-8C2D-3E05C2C2492C}" destId="{900E6BCC-07A1-423E-93C6-8174101099D0}" srcOrd="0" destOrd="4" presId="urn:microsoft.com/office/officeart/2005/8/layout/list1"/>
    <dgm:cxn modelId="{2DAE4051-33E4-40CF-9BEF-A35B44F6D63D}" type="presOf" srcId="{F875CB08-15F5-4188-BF1F-3CEACB2A2341}" destId="{691A9333-0ECA-4816-BA55-28F0AB8342D2}" srcOrd="0" destOrd="2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35458CA5-165E-4179-A231-68AA5C3C247D}" type="presOf" srcId="{E92E1447-8D79-406C-A92F-888A4A6F377A}" destId="{0F98A533-8859-4C7E-ADC9-C89B1E62FA35}" srcOrd="0" destOrd="0" presId="urn:microsoft.com/office/officeart/2005/8/layout/list1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A7879EC0-21E7-4A59-ABE1-0E75DF522635}" type="presOf" srcId="{E11F01EC-473D-4FCB-BA53-8E08EBC4964F}" destId="{CFBB5009-92AB-4B0C-A88C-8645282E8AE9}" srcOrd="0" destOrd="0" presId="urn:microsoft.com/office/officeart/2005/8/layout/list1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B3A07568-308A-4E11-A1AA-5A6750A7C3C3}" type="presOf" srcId="{7928A302-114A-48B9-9A94-F288778A0AF0}" destId="{900E6BCC-07A1-423E-93C6-8174101099D0}" srcOrd="0" destOrd="1" presId="urn:microsoft.com/office/officeart/2005/8/layout/list1"/>
    <dgm:cxn modelId="{AB6A3418-53D9-43D1-93A0-E310439240B3}" type="presOf" srcId="{2CEA998E-0DEC-4C99-A674-05AE08C558F3}" destId="{900E6BCC-07A1-423E-93C6-8174101099D0}" srcOrd="0" destOrd="5" presId="urn:microsoft.com/office/officeart/2005/8/layout/list1"/>
    <dgm:cxn modelId="{27F61582-96FE-427E-9E9E-43DE9105CE1B}" type="presOf" srcId="{BD12393B-4B49-48FA-9262-A85C76C48381}" destId="{A5321278-46C3-43D8-B7CE-E4E142EFB29D}" srcOrd="0" destOrd="0" presId="urn:microsoft.com/office/officeart/2005/8/layout/list1"/>
    <dgm:cxn modelId="{6860F09A-96B6-498E-9F9E-5F2954564F73}" type="presOf" srcId="{145E7724-01DB-492C-8170-557D4FA047B2}" destId="{691A9333-0ECA-4816-BA55-28F0AB8342D2}" srcOrd="0" destOrd="4" presId="urn:microsoft.com/office/officeart/2005/8/layout/list1"/>
    <dgm:cxn modelId="{4E2CDEBA-D7EC-4869-A464-EB1CC2CD139B}" type="presOf" srcId="{71826EF3-6967-476D-B937-3E1F54D4C9EB}" destId="{0F98A533-8859-4C7E-ADC9-C89B1E62FA35}" srcOrd="0" destOrd="4" presId="urn:microsoft.com/office/officeart/2005/8/layout/list1"/>
    <dgm:cxn modelId="{31F0A42E-E72F-45C4-A2E4-94987E68B698}" type="presParOf" srcId="{CFBB5009-92AB-4B0C-A88C-8645282E8AE9}" destId="{299C9C41-7735-4A06-9753-8FEF6F139FF7}" srcOrd="0" destOrd="0" presId="urn:microsoft.com/office/officeart/2005/8/layout/list1"/>
    <dgm:cxn modelId="{E74ADBC9-AF81-491D-B93C-55BA053BE735}" type="presParOf" srcId="{299C9C41-7735-4A06-9753-8FEF6F139FF7}" destId="{F1AB9529-45F0-445B-BE63-6FF0720C800F}" srcOrd="0" destOrd="0" presId="urn:microsoft.com/office/officeart/2005/8/layout/list1"/>
    <dgm:cxn modelId="{A299F82D-7944-4A19-BF97-4056863C2247}" type="presParOf" srcId="{299C9C41-7735-4A06-9753-8FEF6F139FF7}" destId="{E7FE14FB-2624-452F-9858-EEB19738E196}" srcOrd="1" destOrd="0" presId="urn:microsoft.com/office/officeart/2005/8/layout/list1"/>
    <dgm:cxn modelId="{2B5D064A-8C8D-4F03-8E50-99BF84DA55A2}" type="presParOf" srcId="{CFBB5009-92AB-4B0C-A88C-8645282E8AE9}" destId="{B364A1E3-919C-4438-A2AA-1C782EE7FD6D}" srcOrd="1" destOrd="0" presId="urn:microsoft.com/office/officeart/2005/8/layout/list1"/>
    <dgm:cxn modelId="{17CA1AC0-875D-47A2-BE16-510D3A599894}" type="presParOf" srcId="{CFBB5009-92AB-4B0C-A88C-8645282E8AE9}" destId="{0F98A533-8859-4C7E-ADC9-C89B1E62FA35}" srcOrd="2" destOrd="0" presId="urn:microsoft.com/office/officeart/2005/8/layout/list1"/>
    <dgm:cxn modelId="{98FE9C68-9A30-497B-B8F1-608FBE055D5F}" type="presParOf" srcId="{CFBB5009-92AB-4B0C-A88C-8645282E8AE9}" destId="{4F950861-BCBC-4167-A28B-10713FFEE484}" srcOrd="3" destOrd="0" presId="urn:microsoft.com/office/officeart/2005/8/layout/list1"/>
    <dgm:cxn modelId="{13537BCD-34F7-40D2-B962-C573BFA96A04}" type="presParOf" srcId="{CFBB5009-92AB-4B0C-A88C-8645282E8AE9}" destId="{425785DD-F79A-4AD5-A547-8A04FBA039FC}" srcOrd="4" destOrd="0" presId="urn:microsoft.com/office/officeart/2005/8/layout/list1"/>
    <dgm:cxn modelId="{9A4FC5EC-2F63-4427-9B2A-27CFE3C1FC00}" type="presParOf" srcId="{425785DD-F79A-4AD5-A547-8A04FBA039FC}" destId="{F6365433-7144-49BC-A3CB-EA87C085C97A}" srcOrd="0" destOrd="0" presId="urn:microsoft.com/office/officeart/2005/8/layout/list1"/>
    <dgm:cxn modelId="{03F867EA-77A9-4C9D-989B-01C92C857F60}" type="presParOf" srcId="{425785DD-F79A-4AD5-A547-8A04FBA039FC}" destId="{73A66077-D89A-4BA2-9AFC-BE084E8F70D9}" srcOrd="1" destOrd="0" presId="urn:microsoft.com/office/officeart/2005/8/layout/list1"/>
    <dgm:cxn modelId="{1E8A5CF4-F701-4F46-BC28-00237E212F6B}" type="presParOf" srcId="{CFBB5009-92AB-4B0C-A88C-8645282E8AE9}" destId="{33093E23-8F40-4BA5-9927-6C6D3E24856E}" srcOrd="5" destOrd="0" presId="urn:microsoft.com/office/officeart/2005/8/layout/list1"/>
    <dgm:cxn modelId="{16B715A1-467A-48F1-87E0-73B81673F1E5}" type="presParOf" srcId="{CFBB5009-92AB-4B0C-A88C-8645282E8AE9}" destId="{900E6BCC-07A1-423E-93C6-8174101099D0}" srcOrd="6" destOrd="0" presId="urn:microsoft.com/office/officeart/2005/8/layout/list1"/>
    <dgm:cxn modelId="{E98E6E81-554E-40EE-93C1-9947429162C4}" type="presParOf" srcId="{CFBB5009-92AB-4B0C-A88C-8645282E8AE9}" destId="{39ACFD80-1392-4B18-80CD-CDC296407570}" srcOrd="7" destOrd="0" presId="urn:microsoft.com/office/officeart/2005/8/layout/list1"/>
    <dgm:cxn modelId="{4C16E2B3-E4D8-422D-8E8E-8E5C5EAF36C4}" type="presParOf" srcId="{CFBB5009-92AB-4B0C-A88C-8645282E8AE9}" destId="{116EA5C1-4F20-4454-A50F-2DA2A5882C3A}" srcOrd="8" destOrd="0" presId="urn:microsoft.com/office/officeart/2005/8/layout/list1"/>
    <dgm:cxn modelId="{FB44628E-15DE-4041-968D-AEDD93AEA6FD}" type="presParOf" srcId="{116EA5C1-4F20-4454-A50F-2DA2A5882C3A}" destId="{A5321278-46C3-43D8-B7CE-E4E142EFB29D}" srcOrd="0" destOrd="0" presId="urn:microsoft.com/office/officeart/2005/8/layout/list1"/>
    <dgm:cxn modelId="{8D94121B-F0DA-4519-8149-3AAE86EE0BE1}" type="presParOf" srcId="{116EA5C1-4F20-4454-A50F-2DA2A5882C3A}" destId="{0F048B18-AAC2-43BE-AEB3-ACC0A0940854}" srcOrd="1" destOrd="0" presId="urn:microsoft.com/office/officeart/2005/8/layout/list1"/>
    <dgm:cxn modelId="{BD0A0AD1-8A09-4D6C-84C6-9F6F96A4BD04}" type="presParOf" srcId="{CFBB5009-92AB-4B0C-A88C-8645282E8AE9}" destId="{E744B678-B5EF-4BF5-B845-0F803E49F5A2}" srcOrd="9" destOrd="0" presId="urn:microsoft.com/office/officeart/2005/8/layout/list1"/>
    <dgm:cxn modelId="{0F6BF608-F726-4F9C-85B9-55703DB7ABEC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FFC2F1FD-D050-40FA-8B14-49E3534101BB}" type="presOf" srcId="{EB6F494A-8479-458D-B905-502C6C110718}" destId="{691A9333-0ECA-4816-BA55-28F0AB8342D2}" srcOrd="0" destOrd="0" presId="urn:microsoft.com/office/officeart/2005/8/layout/list1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F4638C3A-A650-44F7-9BF5-18110ED066AF}" type="presOf" srcId="{E11F01EC-473D-4FCB-BA53-8E08EBC4964F}" destId="{CFBB5009-92AB-4B0C-A88C-8645282E8AE9}" srcOrd="0" destOrd="0" presId="urn:microsoft.com/office/officeart/2005/8/layout/list1"/>
    <dgm:cxn modelId="{3E39120C-C7FA-4480-99A8-E7779F37DDF4}" type="presOf" srcId="{C2B95451-B803-4A20-A475-C07264538CD9}" destId="{0F98A533-8859-4C7E-ADC9-C89B1E62FA35}" srcOrd="0" destOrd="2" presId="urn:microsoft.com/office/officeart/2005/8/layout/list1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D26F9652-F83E-4AFE-8930-3095221C69DF}" type="presOf" srcId="{041076F5-D493-405E-9E36-B15C3F1A0E9A}" destId="{691A9333-0ECA-4816-BA55-28F0AB8342D2}" srcOrd="0" destOrd="3" presId="urn:microsoft.com/office/officeart/2005/8/layout/list1"/>
    <dgm:cxn modelId="{5A40CBDB-CC58-4862-B6AD-D418A42AEC28}" type="presOf" srcId="{67738E8C-AC9F-41B9-A6FA-832D95C04053}" destId="{900E6BCC-07A1-423E-93C6-8174101099D0}" srcOrd="0" destOrd="0" presId="urn:microsoft.com/office/officeart/2005/8/layout/list1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5EE4607E-09DD-4472-BE76-6203A974D027}" type="presOf" srcId="{CB257101-8B71-4BF3-A0AE-FFE725530CCD}" destId="{0F98A533-8859-4C7E-ADC9-C89B1E62FA35}" srcOrd="0" destOrd="1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CFE00EA4-144C-408A-9151-5E7C6755D04F}" type="presOf" srcId="{E92E1447-8D79-406C-A92F-888A4A6F377A}" destId="{0F98A533-8859-4C7E-ADC9-C89B1E62FA35}" srcOrd="0" destOrd="0" presId="urn:microsoft.com/office/officeart/2005/8/layout/list1"/>
    <dgm:cxn modelId="{D53F4119-E132-42BB-8A4C-BCAE512B6A92}" type="presOf" srcId="{55DF7983-625C-4795-A0EE-D8A4647B636F}" destId="{900E6BCC-07A1-423E-93C6-8174101099D0}" srcOrd="0" destOrd="3" presId="urn:microsoft.com/office/officeart/2005/8/layout/list1"/>
    <dgm:cxn modelId="{AF72804F-27FE-48C5-86AB-33B9800644E7}" type="presOf" srcId="{D2BF12BE-2569-4CC8-B783-FB6C6E565549}" destId="{E7FE14FB-2624-452F-9858-EEB19738E196}" srcOrd="1" destOrd="0" presId="urn:microsoft.com/office/officeart/2005/8/layout/list1"/>
    <dgm:cxn modelId="{908B9D82-00AD-46F5-A028-26008901D3AE}" type="presOf" srcId="{BD12393B-4B49-48FA-9262-A85C76C48381}" destId="{0F048B18-AAC2-43BE-AEB3-ACC0A0940854}" srcOrd="1" destOrd="0" presId="urn:microsoft.com/office/officeart/2005/8/layout/list1"/>
    <dgm:cxn modelId="{4AF1213B-3D12-45A4-A5E3-9DA8E0C50054}" type="presOf" srcId="{8E7295CB-FAB8-4039-8C2D-3E05C2C2492C}" destId="{900E6BCC-07A1-423E-93C6-8174101099D0}" srcOrd="0" destOrd="4" presId="urn:microsoft.com/office/officeart/2005/8/layout/list1"/>
    <dgm:cxn modelId="{7A5A136B-06C4-4202-B683-73CA397BDE4A}" type="presOf" srcId="{D2BF12BE-2569-4CC8-B783-FB6C6E565549}" destId="{F1AB9529-45F0-445B-BE63-6FF0720C800F}" srcOrd="0" destOrd="0" presId="urn:microsoft.com/office/officeart/2005/8/layout/list1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B1D4EAA0-41D4-4AAB-8469-8A78E3D49B02}" type="presOf" srcId="{7928A302-114A-48B9-9A94-F288778A0AF0}" destId="{900E6BCC-07A1-423E-93C6-8174101099D0}" srcOrd="0" destOrd="1" presId="urn:microsoft.com/office/officeart/2005/8/layout/list1"/>
    <dgm:cxn modelId="{E8FC6980-3F99-4147-A03B-FC6C3CBBADCF}" type="presOf" srcId="{145E7724-01DB-492C-8170-557D4FA047B2}" destId="{691A9333-0ECA-4816-BA55-28F0AB8342D2}" srcOrd="0" destOrd="4" presId="urn:microsoft.com/office/officeart/2005/8/layout/list1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B3257852-42BF-46EC-84B8-77F89EB022A7}" type="presOf" srcId="{F875CB08-15F5-4188-BF1F-3CEACB2A2341}" destId="{691A9333-0ECA-4816-BA55-28F0AB8342D2}" srcOrd="0" destOrd="2" presId="urn:microsoft.com/office/officeart/2005/8/layout/list1"/>
    <dgm:cxn modelId="{EBA03465-EB23-4F71-BFC1-04E41BF7B4F1}" type="presOf" srcId="{2FEACFB3-EE23-47A6-9E18-3B0E881338C1}" destId="{73A66077-D89A-4BA2-9AFC-BE084E8F70D9}" srcOrd="1" destOrd="0" presId="urn:microsoft.com/office/officeart/2005/8/layout/list1"/>
    <dgm:cxn modelId="{833D8640-53D5-4A71-B31C-8637849CD2FE}" type="presOf" srcId="{71826EF3-6967-476D-B937-3E1F54D4C9EB}" destId="{0F98A533-8859-4C7E-ADC9-C89B1E62FA35}" srcOrd="0" destOrd="4" presId="urn:microsoft.com/office/officeart/2005/8/layout/list1"/>
    <dgm:cxn modelId="{A0664A83-51EE-4E5B-B5BA-1311C3256BE4}" type="presOf" srcId="{FDBDBC1A-3B0E-42DB-9DEA-2D9BADC4FF59}" destId="{691A9333-0ECA-4816-BA55-28F0AB8342D2}" srcOrd="0" destOrd="1" presId="urn:microsoft.com/office/officeart/2005/8/layout/list1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7590CD47-0665-40FF-95C4-35995D7D84FE}" type="presOf" srcId="{2CEA998E-0DEC-4C99-A674-05AE08C558F3}" destId="{900E6BCC-07A1-423E-93C6-8174101099D0}" srcOrd="0" destOrd="5" presId="urn:microsoft.com/office/officeart/2005/8/layout/list1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746B613E-54C9-45BE-8C30-07709668AB25}" type="presOf" srcId="{42886676-BB95-40BB-BFFF-678A4207863E}" destId="{0F98A533-8859-4C7E-ADC9-C89B1E62FA35}" srcOrd="0" destOrd="3" presId="urn:microsoft.com/office/officeart/2005/8/layout/list1"/>
    <dgm:cxn modelId="{C3F9ADA4-BBEE-4F60-B19B-BA94F7C5A472}" type="presOf" srcId="{2FEACFB3-EE23-47A6-9E18-3B0E881338C1}" destId="{F6365433-7144-49BC-A3CB-EA87C085C97A}" srcOrd="0" destOrd="0" presId="urn:microsoft.com/office/officeart/2005/8/layout/list1"/>
    <dgm:cxn modelId="{30140302-81FE-4A49-8349-A3B7D53454CD}" type="presOf" srcId="{BD12393B-4B49-48FA-9262-A85C76C48381}" destId="{A5321278-46C3-43D8-B7CE-E4E142EFB29D}" srcOrd="0" destOrd="0" presId="urn:microsoft.com/office/officeart/2005/8/layout/list1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B492C6CA-36E3-478C-9B8A-EB11248D59BD}" type="presOf" srcId="{ED379AE7-B00E-42CF-94D4-28B51918FFD3}" destId="{900E6BCC-07A1-423E-93C6-8174101099D0}" srcOrd="0" destOrd="2" presId="urn:microsoft.com/office/officeart/2005/8/layout/list1"/>
    <dgm:cxn modelId="{1614EE79-FA4A-427B-86AE-A0DB5FDB4251}" type="presParOf" srcId="{CFBB5009-92AB-4B0C-A88C-8645282E8AE9}" destId="{299C9C41-7735-4A06-9753-8FEF6F139FF7}" srcOrd="0" destOrd="0" presId="urn:microsoft.com/office/officeart/2005/8/layout/list1"/>
    <dgm:cxn modelId="{C2E703BB-AF28-4861-9E0A-EA3C0BED5C99}" type="presParOf" srcId="{299C9C41-7735-4A06-9753-8FEF6F139FF7}" destId="{F1AB9529-45F0-445B-BE63-6FF0720C800F}" srcOrd="0" destOrd="0" presId="urn:microsoft.com/office/officeart/2005/8/layout/list1"/>
    <dgm:cxn modelId="{7BAF6E54-366A-4D56-A691-32FEFC6F9F73}" type="presParOf" srcId="{299C9C41-7735-4A06-9753-8FEF6F139FF7}" destId="{E7FE14FB-2624-452F-9858-EEB19738E196}" srcOrd="1" destOrd="0" presId="urn:microsoft.com/office/officeart/2005/8/layout/list1"/>
    <dgm:cxn modelId="{5782BFC8-C4FE-4A2A-970C-AB94BA853CE4}" type="presParOf" srcId="{CFBB5009-92AB-4B0C-A88C-8645282E8AE9}" destId="{B364A1E3-919C-4438-A2AA-1C782EE7FD6D}" srcOrd="1" destOrd="0" presId="urn:microsoft.com/office/officeart/2005/8/layout/list1"/>
    <dgm:cxn modelId="{3DC51FF6-A2DD-4CF9-BA5F-B2D36CE6E0DC}" type="presParOf" srcId="{CFBB5009-92AB-4B0C-A88C-8645282E8AE9}" destId="{0F98A533-8859-4C7E-ADC9-C89B1E62FA35}" srcOrd="2" destOrd="0" presId="urn:microsoft.com/office/officeart/2005/8/layout/list1"/>
    <dgm:cxn modelId="{C111D9C3-EA33-403F-948E-60B3F3EE20F9}" type="presParOf" srcId="{CFBB5009-92AB-4B0C-A88C-8645282E8AE9}" destId="{4F950861-BCBC-4167-A28B-10713FFEE484}" srcOrd="3" destOrd="0" presId="urn:microsoft.com/office/officeart/2005/8/layout/list1"/>
    <dgm:cxn modelId="{B635E6CC-F3FD-45A0-B25A-0EADB0E26193}" type="presParOf" srcId="{CFBB5009-92AB-4B0C-A88C-8645282E8AE9}" destId="{425785DD-F79A-4AD5-A547-8A04FBA039FC}" srcOrd="4" destOrd="0" presId="urn:microsoft.com/office/officeart/2005/8/layout/list1"/>
    <dgm:cxn modelId="{A1399428-4607-423A-89F9-9B35C81B7621}" type="presParOf" srcId="{425785DD-F79A-4AD5-A547-8A04FBA039FC}" destId="{F6365433-7144-49BC-A3CB-EA87C085C97A}" srcOrd="0" destOrd="0" presId="urn:microsoft.com/office/officeart/2005/8/layout/list1"/>
    <dgm:cxn modelId="{B2C7D6F1-406E-4C71-82E4-F98931AABAE0}" type="presParOf" srcId="{425785DD-F79A-4AD5-A547-8A04FBA039FC}" destId="{73A66077-D89A-4BA2-9AFC-BE084E8F70D9}" srcOrd="1" destOrd="0" presId="urn:microsoft.com/office/officeart/2005/8/layout/list1"/>
    <dgm:cxn modelId="{C2FCDAE5-60EF-4333-A6BB-10FCC0A0B088}" type="presParOf" srcId="{CFBB5009-92AB-4B0C-A88C-8645282E8AE9}" destId="{33093E23-8F40-4BA5-9927-6C6D3E24856E}" srcOrd="5" destOrd="0" presId="urn:microsoft.com/office/officeart/2005/8/layout/list1"/>
    <dgm:cxn modelId="{CB819260-0A13-424D-B62E-3F1113C0C81A}" type="presParOf" srcId="{CFBB5009-92AB-4B0C-A88C-8645282E8AE9}" destId="{900E6BCC-07A1-423E-93C6-8174101099D0}" srcOrd="6" destOrd="0" presId="urn:microsoft.com/office/officeart/2005/8/layout/list1"/>
    <dgm:cxn modelId="{BE8827B9-5B36-43FA-A86E-F5402EA8E7A5}" type="presParOf" srcId="{CFBB5009-92AB-4B0C-A88C-8645282E8AE9}" destId="{39ACFD80-1392-4B18-80CD-CDC296407570}" srcOrd="7" destOrd="0" presId="urn:microsoft.com/office/officeart/2005/8/layout/list1"/>
    <dgm:cxn modelId="{D9BF5E20-F923-49EA-BFBE-AC5DDEECD9F9}" type="presParOf" srcId="{CFBB5009-92AB-4B0C-A88C-8645282E8AE9}" destId="{116EA5C1-4F20-4454-A50F-2DA2A5882C3A}" srcOrd="8" destOrd="0" presId="urn:microsoft.com/office/officeart/2005/8/layout/list1"/>
    <dgm:cxn modelId="{179CF8B8-6CED-48DF-939A-19B408F7350D}" type="presParOf" srcId="{116EA5C1-4F20-4454-A50F-2DA2A5882C3A}" destId="{A5321278-46C3-43D8-B7CE-E4E142EFB29D}" srcOrd="0" destOrd="0" presId="urn:microsoft.com/office/officeart/2005/8/layout/list1"/>
    <dgm:cxn modelId="{3012FCCC-CFAC-4ADC-8D77-B24A748C52AB}" type="presParOf" srcId="{116EA5C1-4F20-4454-A50F-2DA2A5882C3A}" destId="{0F048B18-AAC2-43BE-AEB3-ACC0A0940854}" srcOrd="1" destOrd="0" presId="urn:microsoft.com/office/officeart/2005/8/layout/list1"/>
    <dgm:cxn modelId="{B9F65352-2A2C-4BA8-B18A-EFDA459344C0}" type="presParOf" srcId="{CFBB5009-92AB-4B0C-A88C-8645282E8AE9}" destId="{E744B678-B5EF-4BF5-B845-0F803E49F5A2}" srcOrd="9" destOrd="0" presId="urn:microsoft.com/office/officeart/2005/8/layout/list1"/>
    <dgm:cxn modelId="{C84E4A11-C0B8-4084-B955-91A5F6DCA0EC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C76E2D90-8E6A-4D47-881A-B4A62ACC0BF3}" type="presOf" srcId="{7928A302-114A-48B9-9A94-F288778A0AF0}" destId="{900E6BCC-07A1-423E-93C6-8174101099D0}" srcOrd="0" destOrd="1" presId="urn:microsoft.com/office/officeart/2005/8/layout/list1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FBB6FBF-3B12-4C98-B765-780D7E41FD09}" type="presOf" srcId="{ED379AE7-B00E-42CF-94D4-28B51918FFD3}" destId="{900E6BCC-07A1-423E-93C6-8174101099D0}" srcOrd="0" destOrd="2" presId="urn:microsoft.com/office/officeart/2005/8/layout/list1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318256A5-64B6-451C-9A54-ABC8B78C25ED}" type="presOf" srcId="{2FEACFB3-EE23-47A6-9E18-3B0E881338C1}" destId="{73A66077-D89A-4BA2-9AFC-BE084E8F70D9}" srcOrd="1" destOrd="0" presId="urn:microsoft.com/office/officeart/2005/8/layout/list1"/>
    <dgm:cxn modelId="{1EB144B6-9385-4C05-9900-814520D629A5}" type="presOf" srcId="{71826EF3-6967-476D-B937-3E1F54D4C9EB}" destId="{0F98A533-8859-4C7E-ADC9-C89B1E62FA35}" srcOrd="0" destOrd="4" presId="urn:microsoft.com/office/officeart/2005/8/layout/list1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CD44C836-2F23-4477-84C0-429FCE8A558E}" type="presOf" srcId="{EB6F494A-8479-458D-B905-502C6C110718}" destId="{691A9333-0ECA-4816-BA55-28F0AB8342D2}" srcOrd="0" destOrd="0" presId="urn:microsoft.com/office/officeart/2005/8/layout/list1"/>
    <dgm:cxn modelId="{C81E9D8D-E9C6-4C77-AB38-77A68437048F}" type="presOf" srcId="{8E7295CB-FAB8-4039-8C2D-3E05C2C2492C}" destId="{900E6BCC-07A1-423E-93C6-8174101099D0}" srcOrd="0" destOrd="4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3DDCF36A-431B-4A8A-8FA3-24CD2A08B710}" type="presOf" srcId="{145E7724-01DB-492C-8170-557D4FA047B2}" destId="{691A9333-0ECA-4816-BA55-28F0AB8342D2}" srcOrd="0" destOrd="4" presId="urn:microsoft.com/office/officeart/2005/8/layout/list1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A75C62EB-19F3-41CA-B220-023C057F98FE}" type="presOf" srcId="{D2BF12BE-2569-4CC8-B783-FB6C6E565549}" destId="{E7FE14FB-2624-452F-9858-EEB19738E196}" srcOrd="1" destOrd="0" presId="urn:microsoft.com/office/officeart/2005/8/layout/list1"/>
    <dgm:cxn modelId="{48509BB7-FF7B-4139-9ABA-7602E0C06AC5}" type="presOf" srcId="{041076F5-D493-405E-9E36-B15C3F1A0E9A}" destId="{691A9333-0ECA-4816-BA55-28F0AB8342D2}" srcOrd="0" destOrd="3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C9AD8215-1015-4054-AA30-C1E36517B792}" type="presOf" srcId="{F875CB08-15F5-4188-BF1F-3CEACB2A2341}" destId="{691A9333-0ECA-4816-BA55-28F0AB8342D2}" srcOrd="0" destOrd="2" presId="urn:microsoft.com/office/officeart/2005/8/layout/list1"/>
    <dgm:cxn modelId="{B40D16D2-29B0-43AD-8E31-82333B9CD246}" type="presOf" srcId="{FDBDBC1A-3B0E-42DB-9DEA-2D9BADC4FF59}" destId="{691A9333-0ECA-4816-BA55-28F0AB8342D2}" srcOrd="0" destOrd="1" presId="urn:microsoft.com/office/officeart/2005/8/layout/list1"/>
    <dgm:cxn modelId="{B01919BE-6CBD-4495-9E28-89985949561C}" type="presOf" srcId="{2FEACFB3-EE23-47A6-9E18-3B0E881338C1}" destId="{F6365433-7144-49BC-A3CB-EA87C085C97A}" srcOrd="0" destOrd="0" presId="urn:microsoft.com/office/officeart/2005/8/layout/list1"/>
    <dgm:cxn modelId="{A79E8333-642A-4F09-95EE-F3260BECE622}" type="presOf" srcId="{CB257101-8B71-4BF3-A0AE-FFE725530CCD}" destId="{0F98A533-8859-4C7E-ADC9-C89B1E62FA35}" srcOrd="0" destOrd="1" presId="urn:microsoft.com/office/officeart/2005/8/layout/list1"/>
    <dgm:cxn modelId="{7548EC7A-A085-47C3-B042-D92F39A1844B}" type="presOf" srcId="{D2BF12BE-2569-4CC8-B783-FB6C6E565549}" destId="{F1AB9529-45F0-445B-BE63-6FF0720C800F}" srcOrd="0" destOrd="0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97926A3F-ADB5-4B05-91A8-A26C336A7285}" type="presOf" srcId="{E11F01EC-473D-4FCB-BA53-8E08EBC4964F}" destId="{CFBB5009-92AB-4B0C-A88C-8645282E8AE9}" srcOrd="0" destOrd="0" presId="urn:microsoft.com/office/officeart/2005/8/layout/list1"/>
    <dgm:cxn modelId="{6A484142-E0F0-4EDE-8717-5BCACCD4D65C}" type="presOf" srcId="{BD12393B-4B49-48FA-9262-A85C76C48381}" destId="{A5321278-46C3-43D8-B7CE-E4E142EFB29D}" srcOrd="0" destOrd="0" presId="urn:microsoft.com/office/officeart/2005/8/layout/list1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E633C957-8E76-4270-BD54-E8C4FC3C45EB}" type="presOf" srcId="{C2B95451-B803-4A20-A475-C07264538CD9}" destId="{0F98A533-8859-4C7E-ADC9-C89B1E62FA35}" srcOrd="0" destOrd="2" presId="urn:microsoft.com/office/officeart/2005/8/layout/list1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6FF0C522-0CE3-4ABA-9C20-4DD3267AB247}" type="presOf" srcId="{2CEA998E-0DEC-4C99-A674-05AE08C558F3}" destId="{900E6BCC-07A1-423E-93C6-8174101099D0}" srcOrd="0" destOrd="5" presId="urn:microsoft.com/office/officeart/2005/8/layout/list1"/>
    <dgm:cxn modelId="{7041D610-11C9-43D2-BB1A-B4121590F3EB}" type="presOf" srcId="{55DF7983-625C-4795-A0EE-D8A4647B636F}" destId="{900E6BCC-07A1-423E-93C6-8174101099D0}" srcOrd="0" destOrd="3" presId="urn:microsoft.com/office/officeart/2005/8/layout/list1"/>
    <dgm:cxn modelId="{7F6D13D6-BB6A-4BC5-BD30-57ED2BF6954E}" type="presOf" srcId="{42886676-BB95-40BB-BFFF-678A4207863E}" destId="{0F98A533-8859-4C7E-ADC9-C89B1E62FA35}" srcOrd="0" destOrd="3" presId="urn:microsoft.com/office/officeart/2005/8/layout/list1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412129D9-7B1F-48CC-8C7D-60FC037A9B9B}" type="presOf" srcId="{67738E8C-AC9F-41B9-A6FA-832D95C04053}" destId="{900E6BCC-07A1-423E-93C6-8174101099D0}" srcOrd="0" destOrd="0" presId="urn:microsoft.com/office/officeart/2005/8/layout/list1"/>
    <dgm:cxn modelId="{2AA011F5-2FF2-4E68-B110-7D981231C6E1}" type="presOf" srcId="{BD12393B-4B49-48FA-9262-A85C76C48381}" destId="{0F048B18-AAC2-43BE-AEB3-ACC0A0940854}" srcOrd="1" destOrd="0" presId="urn:microsoft.com/office/officeart/2005/8/layout/list1"/>
    <dgm:cxn modelId="{9196728B-2BB3-496A-A8AC-E0DEF06ACF6F}" type="presOf" srcId="{E92E1447-8D79-406C-A92F-888A4A6F377A}" destId="{0F98A533-8859-4C7E-ADC9-C89B1E62FA35}" srcOrd="0" destOrd="0" presId="urn:microsoft.com/office/officeart/2005/8/layout/list1"/>
    <dgm:cxn modelId="{27973918-2BE1-4410-92A7-D6280ED2EEA0}" type="presParOf" srcId="{CFBB5009-92AB-4B0C-A88C-8645282E8AE9}" destId="{299C9C41-7735-4A06-9753-8FEF6F139FF7}" srcOrd="0" destOrd="0" presId="urn:microsoft.com/office/officeart/2005/8/layout/list1"/>
    <dgm:cxn modelId="{8B042BCF-D0EA-41B1-816D-59E777C60458}" type="presParOf" srcId="{299C9C41-7735-4A06-9753-8FEF6F139FF7}" destId="{F1AB9529-45F0-445B-BE63-6FF0720C800F}" srcOrd="0" destOrd="0" presId="urn:microsoft.com/office/officeart/2005/8/layout/list1"/>
    <dgm:cxn modelId="{89D94712-ED1F-496B-8795-140A42C53089}" type="presParOf" srcId="{299C9C41-7735-4A06-9753-8FEF6F139FF7}" destId="{E7FE14FB-2624-452F-9858-EEB19738E196}" srcOrd="1" destOrd="0" presId="urn:microsoft.com/office/officeart/2005/8/layout/list1"/>
    <dgm:cxn modelId="{D3029CFA-E1AE-4198-B60A-3F58184A3138}" type="presParOf" srcId="{CFBB5009-92AB-4B0C-A88C-8645282E8AE9}" destId="{B364A1E3-919C-4438-A2AA-1C782EE7FD6D}" srcOrd="1" destOrd="0" presId="urn:microsoft.com/office/officeart/2005/8/layout/list1"/>
    <dgm:cxn modelId="{981D18D4-0ADA-4C0D-94C3-439A994DF0F6}" type="presParOf" srcId="{CFBB5009-92AB-4B0C-A88C-8645282E8AE9}" destId="{0F98A533-8859-4C7E-ADC9-C89B1E62FA35}" srcOrd="2" destOrd="0" presId="urn:microsoft.com/office/officeart/2005/8/layout/list1"/>
    <dgm:cxn modelId="{EF986679-3167-4CDD-9880-DFCF4BFE75BE}" type="presParOf" srcId="{CFBB5009-92AB-4B0C-A88C-8645282E8AE9}" destId="{4F950861-BCBC-4167-A28B-10713FFEE484}" srcOrd="3" destOrd="0" presId="urn:microsoft.com/office/officeart/2005/8/layout/list1"/>
    <dgm:cxn modelId="{42568488-E00F-47A2-89FD-8232B7161688}" type="presParOf" srcId="{CFBB5009-92AB-4B0C-A88C-8645282E8AE9}" destId="{425785DD-F79A-4AD5-A547-8A04FBA039FC}" srcOrd="4" destOrd="0" presId="urn:microsoft.com/office/officeart/2005/8/layout/list1"/>
    <dgm:cxn modelId="{63435C04-7ABB-44C7-8895-1AAB67C03DE5}" type="presParOf" srcId="{425785DD-F79A-4AD5-A547-8A04FBA039FC}" destId="{F6365433-7144-49BC-A3CB-EA87C085C97A}" srcOrd="0" destOrd="0" presId="urn:microsoft.com/office/officeart/2005/8/layout/list1"/>
    <dgm:cxn modelId="{4C0B0C31-86E2-4484-9696-4EB790730732}" type="presParOf" srcId="{425785DD-F79A-4AD5-A547-8A04FBA039FC}" destId="{73A66077-D89A-4BA2-9AFC-BE084E8F70D9}" srcOrd="1" destOrd="0" presId="urn:microsoft.com/office/officeart/2005/8/layout/list1"/>
    <dgm:cxn modelId="{52E91AA7-41B1-4274-A332-D90A6F8E4659}" type="presParOf" srcId="{CFBB5009-92AB-4B0C-A88C-8645282E8AE9}" destId="{33093E23-8F40-4BA5-9927-6C6D3E24856E}" srcOrd="5" destOrd="0" presId="urn:microsoft.com/office/officeart/2005/8/layout/list1"/>
    <dgm:cxn modelId="{AFFCF984-CAE4-4A98-8498-A8C555DC0F1D}" type="presParOf" srcId="{CFBB5009-92AB-4B0C-A88C-8645282E8AE9}" destId="{900E6BCC-07A1-423E-93C6-8174101099D0}" srcOrd="6" destOrd="0" presId="urn:microsoft.com/office/officeart/2005/8/layout/list1"/>
    <dgm:cxn modelId="{BBFB9B38-B322-4E0B-8679-A60C134ED34D}" type="presParOf" srcId="{CFBB5009-92AB-4B0C-A88C-8645282E8AE9}" destId="{39ACFD80-1392-4B18-80CD-CDC296407570}" srcOrd="7" destOrd="0" presId="urn:microsoft.com/office/officeart/2005/8/layout/list1"/>
    <dgm:cxn modelId="{78083EF2-9617-42B8-BD45-FD008779B9A0}" type="presParOf" srcId="{CFBB5009-92AB-4B0C-A88C-8645282E8AE9}" destId="{116EA5C1-4F20-4454-A50F-2DA2A5882C3A}" srcOrd="8" destOrd="0" presId="urn:microsoft.com/office/officeart/2005/8/layout/list1"/>
    <dgm:cxn modelId="{8BCE7374-8EEE-44E5-9B72-26D206CB6E9C}" type="presParOf" srcId="{116EA5C1-4F20-4454-A50F-2DA2A5882C3A}" destId="{A5321278-46C3-43D8-B7CE-E4E142EFB29D}" srcOrd="0" destOrd="0" presId="urn:microsoft.com/office/officeart/2005/8/layout/list1"/>
    <dgm:cxn modelId="{BDE88CFD-436F-4E2D-BA7F-3A9A7923764D}" type="presParOf" srcId="{116EA5C1-4F20-4454-A50F-2DA2A5882C3A}" destId="{0F048B18-AAC2-43BE-AEB3-ACC0A0940854}" srcOrd="1" destOrd="0" presId="urn:microsoft.com/office/officeart/2005/8/layout/list1"/>
    <dgm:cxn modelId="{54F3F3E1-99D6-4F29-8DC2-BAF9491B79E4}" type="presParOf" srcId="{CFBB5009-92AB-4B0C-A88C-8645282E8AE9}" destId="{E744B678-B5EF-4BF5-B845-0F803E49F5A2}" srcOrd="9" destOrd="0" presId="urn:microsoft.com/office/officeart/2005/8/layout/list1"/>
    <dgm:cxn modelId="{CCF0613E-BB98-4EF1-9C07-5DB6572C27BB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429CABD9-A188-466D-9D83-E3A50264D2B2}" type="presOf" srcId="{71826EF3-6967-476D-B937-3E1F54D4C9EB}" destId="{0F98A533-8859-4C7E-ADC9-C89B1E62FA35}" srcOrd="0" destOrd="4" presId="urn:microsoft.com/office/officeart/2005/8/layout/list1"/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DDD0E26F-716A-47F0-A19A-DA9D40399AB2}" type="presOf" srcId="{C2B95451-B803-4A20-A475-C07264538CD9}" destId="{0F98A533-8859-4C7E-ADC9-C89B1E62FA35}" srcOrd="0" destOrd="2" presId="urn:microsoft.com/office/officeart/2005/8/layout/list1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F57D0292-0579-48A2-8D1A-62625CFE655D}" type="presOf" srcId="{D2BF12BE-2569-4CC8-B783-FB6C6E565549}" destId="{E7FE14FB-2624-452F-9858-EEB19738E196}" srcOrd="1" destOrd="0" presId="urn:microsoft.com/office/officeart/2005/8/layout/list1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124B14E4-382E-45BD-9AA0-7133268EDFCB}" type="presOf" srcId="{041076F5-D493-405E-9E36-B15C3F1A0E9A}" destId="{691A9333-0ECA-4816-BA55-28F0AB8342D2}" srcOrd="0" destOrd="3" presId="urn:microsoft.com/office/officeart/2005/8/layout/list1"/>
    <dgm:cxn modelId="{17FFB302-B05D-49B6-BB6A-74A7BADDDE15}" type="presOf" srcId="{CB257101-8B71-4BF3-A0AE-FFE725530CCD}" destId="{0F98A533-8859-4C7E-ADC9-C89B1E62FA35}" srcOrd="0" destOrd="1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DD44F719-3365-4D16-AA9E-BAD77BF2976B}" type="presOf" srcId="{BD12393B-4B49-48FA-9262-A85C76C48381}" destId="{0F048B18-AAC2-43BE-AEB3-ACC0A0940854}" srcOrd="1" destOrd="0" presId="urn:microsoft.com/office/officeart/2005/8/layout/list1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64D66BC0-FC5A-4753-809E-C3E6A9CF41A4}" type="presOf" srcId="{EB6F494A-8479-458D-B905-502C6C110718}" destId="{691A9333-0ECA-4816-BA55-28F0AB8342D2}" srcOrd="0" destOrd="0" presId="urn:microsoft.com/office/officeart/2005/8/layout/list1"/>
    <dgm:cxn modelId="{A23ADFBD-6C66-4484-A26E-2B59F307DD75}" type="presOf" srcId="{F875CB08-15F5-4188-BF1F-3CEACB2A2341}" destId="{691A9333-0ECA-4816-BA55-28F0AB8342D2}" srcOrd="0" destOrd="2" presId="urn:microsoft.com/office/officeart/2005/8/layout/list1"/>
    <dgm:cxn modelId="{ED1B1AD9-059A-4CBE-AD8C-1149B199B4B1}" type="presOf" srcId="{145E7724-01DB-492C-8170-557D4FA047B2}" destId="{691A9333-0ECA-4816-BA55-28F0AB8342D2}" srcOrd="0" destOrd="4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ED52433B-3529-4F5B-8069-9264AE38085B}" type="presOf" srcId="{8E7295CB-FAB8-4039-8C2D-3E05C2C2492C}" destId="{900E6BCC-07A1-423E-93C6-8174101099D0}" srcOrd="0" destOrd="4" presId="urn:microsoft.com/office/officeart/2005/8/layout/list1"/>
    <dgm:cxn modelId="{99F7F5A4-26D6-43D6-B323-C1B8F958F5C7}" type="presOf" srcId="{E92E1447-8D79-406C-A92F-888A4A6F377A}" destId="{0F98A533-8859-4C7E-ADC9-C89B1E62FA35}" srcOrd="0" destOrd="0" presId="urn:microsoft.com/office/officeart/2005/8/layout/list1"/>
    <dgm:cxn modelId="{6B763FFD-8A83-4147-BAFF-D7454BCB69BC}" type="presOf" srcId="{55DF7983-625C-4795-A0EE-D8A4647B636F}" destId="{900E6BCC-07A1-423E-93C6-8174101099D0}" srcOrd="0" destOrd="3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3A5073D7-D046-4237-ABB0-91120C9831D1}" type="presOf" srcId="{ED379AE7-B00E-42CF-94D4-28B51918FFD3}" destId="{900E6BCC-07A1-423E-93C6-8174101099D0}" srcOrd="0" destOrd="2" presId="urn:microsoft.com/office/officeart/2005/8/layout/list1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6D5C4553-F68A-4EC7-9312-D1DB976FEDD5}" type="presOf" srcId="{D2BF12BE-2569-4CC8-B783-FB6C6E565549}" destId="{F1AB9529-45F0-445B-BE63-6FF0720C800F}" srcOrd="0" destOrd="0" presId="urn:microsoft.com/office/officeart/2005/8/layout/list1"/>
    <dgm:cxn modelId="{9D0E8EC2-ACE3-4401-8E58-3CA5FB554C16}" type="presOf" srcId="{2FEACFB3-EE23-47A6-9E18-3B0E881338C1}" destId="{F6365433-7144-49BC-A3CB-EA87C085C97A}" srcOrd="0" destOrd="0" presId="urn:microsoft.com/office/officeart/2005/8/layout/list1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E0083F8E-72FE-4414-9B43-9EBCC32B9FAC}" type="presOf" srcId="{2CEA998E-0DEC-4C99-A674-05AE08C558F3}" destId="{900E6BCC-07A1-423E-93C6-8174101099D0}" srcOrd="0" destOrd="5" presId="urn:microsoft.com/office/officeart/2005/8/layout/list1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1DF0AB59-C232-4353-9C0F-3427F998373A}" type="presOf" srcId="{E11F01EC-473D-4FCB-BA53-8E08EBC4964F}" destId="{CFBB5009-92AB-4B0C-A88C-8645282E8AE9}" srcOrd="0" destOrd="0" presId="urn:microsoft.com/office/officeart/2005/8/layout/list1"/>
    <dgm:cxn modelId="{A5FA6F4D-3CE8-4D55-B003-C80515D8D375}" type="presOf" srcId="{42886676-BB95-40BB-BFFF-678A4207863E}" destId="{0F98A533-8859-4C7E-ADC9-C89B1E62FA35}" srcOrd="0" destOrd="3" presId="urn:microsoft.com/office/officeart/2005/8/layout/list1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F31BC5F9-3AA7-42F2-B5C7-FAA33ED460F7}" type="presOf" srcId="{67738E8C-AC9F-41B9-A6FA-832D95C04053}" destId="{900E6BCC-07A1-423E-93C6-8174101099D0}" srcOrd="0" destOrd="0" presId="urn:microsoft.com/office/officeart/2005/8/layout/list1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649114FD-1809-42D0-8DF3-0D825DF6B285}" type="presOf" srcId="{BD12393B-4B49-48FA-9262-A85C76C48381}" destId="{A5321278-46C3-43D8-B7CE-E4E142EFB29D}" srcOrd="0" destOrd="0" presId="urn:microsoft.com/office/officeart/2005/8/layout/list1"/>
    <dgm:cxn modelId="{2E965EED-8B91-4B74-8C59-47D859883F0D}" type="presOf" srcId="{7928A302-114A-48B9-9A94-F288778A0AF0}" destId="{900E6BCC-07A1-423E-93C6-8174101099D0}" srcOrd="0" destOrd="1" presId="urn:microsoft.com/office/officeart/2005/8/layout/list1"/>
    <dgm:cxn modelId="{DE01A0FC-9092-4077-BADA-D3E9D94C01B9}" type="presOf" srcId="{2FEACFB3-EE23-47A6-9E18-3B0E881338C1}" destId="{73A66077-D89A-4BA2-9AFC-BE084E8F70D9}" srcOrd="1" destOrd="0" presId="urn:microsoft.com/office/officeart/2005/8/layout/list1"/>
    <dgm:cxn modelId="{A9B83569-AFCD-4212-B086-F7EA8338BE87}" type="presOf" srcId="{FDBDBC1A-3B0E-42DB-9DEA-2D9BADC4FF59}" destId="{691A9333-0ECA-4816-BA55-28F0AB8342D2}" srcOrd="0" destOrd="1" presId="urn:microsoft.com/office/officeart/2005/8/layout/list1"/>
    <dgm:cxn modelId="{618F2E46-EA91-4182-A710-2FEE2CA351E7}" type="presParOf" srcId="{CFBB5009-92AB-4B0C-A88C-8645282E8AE9}" destId="{299C9C41-7735-4A06-9753-8FEF6F139FF7}" srcOrd="0" destOrd="0" presId="urn:microsoft.com/office/officeart/2005/8/layout/list1"/>
    <dgm:cxn modelId="{24165B31-F75C-47E0-A9F2-A790AFDB450A}" type="presParOf" srcId="{299C9C41-7735-4A06-9753-8FEF6F139FF7}" destId="{F1AB9529-45F0-445B-BE63-6FF0720C800F}" srcOrd="0" destOrd="0" presId="urn:microsoft.com/office/officeart/2005/8/layout/list1"/>
    <dgm:cxn modelId="{7133263C-E057-4BC7-9129-2ADF537565E7}" type="presParOf" srcId="{299C9C41-7735-4A06-9753-8FEF6F139FF7}" destId="{E7FE14FB-2624-452F-9858-EEB19738E196}" srcOrd="1" destOrd="0" presId="urn:microsoft.com/office/officeart/2005/8/layout/list1"/>
    <dgm:cxn modelId="{A996BB72-CC2F-4035-A1A7-0D612F98AEBC}" type="presParOf" srcId="{CFBB5009-92AB-4B0C-A88C-8645282E8AE9}" destId="{B364A1E3-919C-4438-A2AA-1C782EE7FD6D}" srcOrd="1" destOrd="0" presId="urn:microsoft.com/office/officeart/2005/8/layout/list1"/>
    <dgm:cxn modelId="{4BE18AAD-CA47-4FA4-B91C-C9A0651E3AF1}" type="presParOf" srcId="{CFBB5009-92AB-4B0C-A88C-8645282E8AE9}" destId="{0F98A533-8859-4C7E-ADC9-C89B1E62FA35}" srcOrd="2" destOrd="0" presId="urn:microsoft.com/office/officeart/2005/8/layout/list1"/>
    <dgm:cxn modelId="{80BBEE2B-66A2-4F82-9AF4-64501E8080B0}" type="presParOf" srcId="{CFBB5009-92AB-4B0C-A88C-8645282E8AE9}" destId="{4F950861-BCBC-4167-A28B-10713FFEE484}" srcOrd="3" destOrd="0" presId="urn:microsoft.com/office/officeart/2005/8/layout/list1"/>
    <dgm:cxn modelId="{FC4A42C8-D44A-419C-A32B-A2F6FBB8F367}" type="presParOf" srcId="{CFBB5009-92AB-4B0C-A88C-8645282E8AE9}" destId="{425785DD-F79A-4AD5-A547-8A04FBA039FC}" srcOrd="4" destOrd="0" presId="urn:microsoft.com/office/officeart/2005/8/layout/list1"/>
    <dgm:cxn modelId="{90D0D1E6-47C5-4237-B5C1-238855042E43}" type="presParOf" srcId="{425785DD-F79A-4AD5-A547-8A04FBA039FC}" destId="{F6365433-7144-49BC-A3CB-EA87C085C97A}" srcOrd="0" destOrd="0" presId="urn:microsoft.com/office/officeart/2005/8/layout/list1"/>
    <dgm:cxn modelId="{2A4FBDCD-CD00-4D02-AA3B-57F0C20A00C8}" type="presParOf" srcId="{425785DD-F79A-4AD5-A547-8A04FBA039FC}" destId="{73A66077-D89A-4BA2-9AFC-BE084E8F70D9}" srcOrd="1" destOrd="0" presId="urn:microsoft.com/office/officeart/2005/8/layout/list1"/>
    <dgm:cxn modelId="{5FDDB1C4-93C1-4A61-BBB0-0D7493211DEE}" type="presParOf" srcId="{CFBB5009-92AB-4B0C-A88C-8645282E8AE9}" destId="{33093E23-8F40-4BA5-9927-6C6D3E24856E}" srcOrd="5" destOrd="0" presId="urn:microsoft.com/office/officeart/2005/8/layout/list1"/>
    <dgm:cxn modelId="{FE6E40D4-EB1D-4A3B-A20B-8C96A7379188}" type="presParOf" srcId="{CFBB5009-92AB-4B0C-A88C-8645282E8AE9}" destId="{900E6BCC-07A1-423E-93C6-8174101099D0}" srcOrd="6" destOrd="0" presId="urn:microsoft.com/office/officeart/2005/8/layout/list1"/>
    <dgm:cxn modelId="{5C023715-583A-46F1-AEB6-6DDE6313407D}" type="presParOf" srcId="{CFBB5009-92AB-4B0C-A88C-8645282E8AE9}" destId="{39ACFD80-1392-4B18-80CD-CDC296407570}" srcOrd="7" destOrd="0" presId="urn:microsoft.com/office/officeart/2005/8/layout/list1"/>
    <dgm:cxn modelId="{F7AC4A06-F3C6-4038-881F-DC8644BC4824}" type="presParOf" srcId="{CFBB5009-92AB-4B0C-A88C-8645282E8AE9}" destId="{116EA5C1-4F20-4454-A50F-2DA2A5882C3A}" srcOrd="8" destOrd="0" presId="urn:microsoft.com/office/officeart/2005/8/layout/list1"/>
    <dgm:cxn modelId="{4E42DF59-E495-47F0-9079-C8D315C48D2D}" type="presParOf" srcId="{116EA5C1-4F20-4454-A50F-2DA2A5882C3A}" destId="{A5321278-46C3-43D8-B7CE-E4E142EFB29D}" srcOrd="0" destOrd="0" presId="urn:microsoft.com/office/officeart/2005/8/layout/list1"/>
    <dgm:cxn modelId="{751671E6-587B-45EF-892B-F7D9F2D71B0E}" type="presParOf" srcId="{116EA5C1-4F20-4454-A50F-2DA2A5882C3A}" destId="{0F048B18-AAC2-43BE-AEB3-ACC0A0940854}" srcOrd="1" destOrd="0" presId="urn:microsoft.com/office/officeart/2005/8/layout/list1"/>
    <dgm:cxn modelId="{818B617F-B82B-4CFF-8F8B-90D634173D93}" type="presParOf" srcId="{CFBB5009-92AB-4B0C-A88C-8645282E8AE9}" destId="{E744B678-B5EF-4BF5-B845-0F803E49F5A2}" srcOrd="9" destOrd="0" presId="urn:microsoft.com/office/officeart/2005/8/layout/list1"/>
    <dgm:cxn modelId="{5BA44AEE-40CB-447C-AFCE-752C99933200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1F01EC-473D-4FCB-BA53-8E08EBC4964F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2BF12BE-2569-4CC8-B783-FB6C6E565549}">
      <dgm:prSet phldrT="[Text]" custT="1"/>
      <dgm:spPr/>
      <dgm:t>
        <a:bodyPr/>
        <a:lstStyle/>
        <a:p>
          <a:r>
            <a:rPr lang="nb-NO" sz="1600" b="1" dirty="0" smtClean="0"/>
            <a:t>Product Concept</a:t>
          </a:r>
          <a:endParaRPr lang="nb-NO" sz="1600" b="1" dirty="0"/>
        </a:p>
      </dgm:t>
    </dgm:pt>
    <dgm:pt modelId="{6A3EAA4B-A7AD-4EBD-A540-C71AA69C5655}" type="parTrans" cxnId="{1C5A0EFA-439C-401E-9788-3593AB926BC2}">
      <dgm:prSet/>
      <dgm:spPr/>
      <dgm:t>
        <a:bodyPr/>
        <a:lstStyle/>
        <a:p>
          <a:endParaRPr lang="nb-NO"/>
        </a:p>
      </dgm:t>
    </dgm:pt>
    <dgm:pt modelId="{270BBD88-CB77-4791-9FE5-D99166A43225}" type="sibTrans" cxnId="{1C5A0EFA-439C-401E-9788-3593AB926BC2}">
      <dgm:prSet/>
      <dgm:spPr/>
      <dgm:t>
        <a:bodyPr/>
        <a:lstStyle/>
        <a:p>
          <a:endParaRPr lang="nb-NO"/>
        </a:p>
      </dgm:t>
    </dgm:pt>
    <dgm:pt modelId="{2FEACFB3-EE23-47A6-9E18-3B0E881338C1}">
      <dgm:prSet phldrT="[Text]" custT="1"/>
      <dgm:spPr/>
      <dgm:t>
        <a:bodyPr/>
        <a:lstStyle/>
        <a:p>
          <a:r>
            <a:rPr lang="nb-NO" sz="1600" b="1" dirty="0" smtClean="0"/>
            <a:t>Plan</a:t>
          </a:r>
          <a:endParaRPr lang="nb-NO" sz="1600" b="1" dirty="0"/>
        </a:p>
      </dgm:t>
    </dgm:pt>
    <dgm:pt modelId="{C31720CF-A9DF-4D60-89C5-29DD9A82AB18}" type="parTrans" cxnId="{0FD29AE2-DEF7-4D43-B621-8477D1449BA6}">
      <dgm:prSet/>
      <dgm:spPr/>
      <dgm:t>
        <a:bodyPr/>
        <a:lstStyle/>
        <a:p>
          <a:endParaRPr lang="nb-NO"/>
        </a:p>
      </dgm:t>
    </dgm:pt>
    <dgm:pt modelId="{39CF4CED-1A4C-4782-AB2D-926BD8D2949D}" type="sibTrans" cxnId="{0FD29AE2-DEF7-4D43-B621-8477D1449BA6}">
      <dgm:prSet/>
      <dgm:spPr/>
      <dgm:t>
        <a:bodyPr/>
        <a:lstStyle/>
        <a:p>
          <a:endParaRPr lang="nb-NO"/>
        </a:p>
      </dgm:t>
    </dgm:pt>
    <dgm:pt modelId="{67738E8C-AC9F-41B9-A6FA-832D95C0405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Development and Test Strategy</a:t>
          </a:r>
          <a:endParaRPr lang="nb-NO" dirty="0"/>
        </a:p>
      </dgm:t>
    </dgm:pt>
    <dgm:pt modelId="{4786CB7E-B340-4796-9F5E-2C6F01220618}" type="parTrans" cxnId="{31F275C6-CED6-48D2-9FFA-12B37FAE8F9C}">
      <dgm:prSet/>
      <dgm:spPr/>
      <dgm:t>
        <a:bodyPr/>
        <a:lstStyle/>
        <a:p>
          <a:endParaRPr lang="nb-NO"/>
        </a:p>
      </dgm:t>
    </dgm:pt>
    <dgm:pt modelId="{22E3B1AD-FBC9-4902-94AF-BEF3041E03EE}" type="sibTrans" cxnId="{31F275C6-CED6-48D2-9FFA-12B37FAE8F9C}">
      <dgm:prSet/>
      <dgm:spPr/>
      <dgm:t>
        <a:bodyPr/>
        <a:lstStyle/>
        <a:p>
          <a:endParaRPr lang="nb-NO"/>
        </a:p>
      </dgm:t>
    </dgm:pt>
    <dgm:pt modelId="{C2B95451-B803-4A20-A475-C07264538CD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Business Plan</a:t>
          </a:r>
        </a:p>
      </dgm:t>
    </dgm:pt>
    <dgm:pt modelId="{ED0FA3B1-4E25-4BE0-A8A8-A752D7F17C85}" type="parTrans" cxnId="{28AC7F67-5C1E-4437-ACA8-1FCD6CD36D91}">
      <dgm:prSet/>
      <dgm:spPr/>
      <dgm:t>
        <a:bodyPr/>
        <a:lstStyle/>
        <a:p>
          <a:endParaRPr lang="nb-NO"/>
        </a:p>
      </dgm:t>
    </dgm:pt>
    <dgm:pt modelId="{5F8865FE-B5E2-4393-BF22-9B002088F00D}" type="sibTrans" cxnId="{28AC7F67-5C1E-4437-ACA8-1FCD6CD36D91}">
      <dgm:prSet/>
      <dgm:spPr/>
      <dgm:t>
        <a:bodyPr/>
        <a:lstStyle/>
        <a:p>
          <a:endParaRPr lang="nb-NO"/>
        </a:p>
      </dgm:t>
    </dgm:pt>
    <dgm:pt modelId="{BD12393B-4B49-48FA-9262-A85C76C48381}">
      <dgm:prSet custT="1"/>
      <dgm:spPr/>
      <dgm:t>
        <a:bodyPr/>
        <a:lstStyle/>
        <a:p>
          <a:r>
            <a:rPr lang="nb-NO" sz="1600" b="1" dirty="0" smtClean="0"/>
            <a:t>Logistics</a:t>
          </a:r>
        </a:p>
      </dgm:t>
    </dgm:pt>
    <dgm:pt modelId="{F5894C2A-419D-40DA-91F5-F0946C894597}" type="parTrans" cxnId="{C01CAE6F-9463-454E-83CD-871AD442BD5F}">
      <dgm:prSet/>
      <dgm:spPr/>
      <dgm:t>
        <a:bodyPr/>
        <a:lstStyle/>
        <a:p>
          <a:endParaRPr lang="nb-NO"/>
        </a:p>
      </dgm:t>
    </dgm:pt>
    <dgm:pt modelId="{596D022F-7A70-4D1F-B2A8-D118A0B5B073}" type="sibTrans" cxnId="{C01CAE6F-9463-454E-83CD-871AD442BD5F}">
      <dgm:prSet/>
      <dgm:spPr/>
      <dgm:t>
        <a:bodyPr/>
        <a:lstStyle/>
        <a:p>
          <a:endParaRPr lang="nb-NO"/>
        </a:p>
      </dgm:t>
    </dgm:pt>
    <dgm:pt modelId="{145E7724-01DB-492C-8170-557D4FA047B2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Cross Functional Agreement</a:t>
          </a:r>
          <a:endParaRPr lang="nb-NO" dirty="0"/>
        </a:p>
      </dgm:t>
    </dgm:pt>
    <dgm:pt modelId="{E4FA3240-929A-427E-9F72-0D3E7874E200}" type="parTrans" cxnId="{297461F7-4E5C-44DE-8684-9110657D88D7}">
      <dgm:prSet/>
      <dgm:spPr/>
      <dgm:t>
        <a:bodyPr/>
        <a:lstStyle/>
        <a:p>
          <a:endParaRPr lang="nb-NO"/>
        </a:p>
      </dgm:t>
    </dgm:pt>
    <dgm:pt modelId="{FE6A4B50-BCFF-48CA-B662-BCC41A83C853}" type="sibTrans" cxnId="{297461F7-4E5C-44DE-8684-9110657D88D7}">
      <dgm:prSet/>
      <dgm:spPr/>
      <dgm:t>
        <a:bodyPr/>
        <a:lstStyle/>
        <a:p>
          <a:endParaRPr lang="nb-NO"/>
        </a:p>
      </dgm:t>
    </dgm:pt>
    <dgm:pt modelId="{EB6F494A-8479-458D-B905-502C6C110718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Issues and risks</a:t>
          </a:r>
          <a:endParaRPr lang="nb-NO" dirty="0"/>
        </a:p>
      </dgm:t>
    </dgm:pt>
    <dgm:pt modelId="{0AB85568-08FD-4849-BEC7-F9EF5BB54E28}" type="parTrans" cxnId="{2D00AEC0-76DF-4FD9-83B8-94F5397427FA}">
      <dgm:prSet/>
      <dgm:spPr/>
      <dgm:t>
        <a:bodyPr/>
        <a:lstStyle/>
        <a:p>
          <a:endParaRPr lang="nb-NO"/>
        </a:p>
      </dgm:t>
    </dgm:pt>
    <dgm:pt modelId="{E6879019-EAB8-42F0-96DA-8D68C9CBBC1B}" type="sibTrans" cxnId="{2D00AEC0-76DF-4FD9-83B8-94F5397427FA}">
      <dgm:prSet/>
      <dgm:spPr/>
      <dgm:t>
        <a:bodyPr/>
        <a:lstStyle/>
        <a:p>
          <a:endParaRPr lang="nb-NO"/>
        </a:p>
      </dgm:t>
    </dgm:pt>
    <dgm:pt modelId="{FDBDBC1A-3B0E-42DB-9DEA-2D9BADC4FF59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Project Team / Headcount</a:t>
          </a:r>
          <a:endParaRPr lang="nb-NO" dirty="0"/>
        </a:p>
      </dgm:t>
    </dgm:pt>
    <dgm:pt modelId="{FE13B470-AC6F-4624-9E9C-1E68B0E5F12F}" type="parTrans" cxnId="{F87A7067-F800-465E-AE23-2F33E5F0E29F}">
      <dgm:prSet/>
      <dgm:spPr/>
      <dgm:t>
        <a:bodyPr/>
        <a:lstStyle/>
        <a:p>
          <a:endParaRPr lang="nb-NO"/>
        </a:p>
      </dgm:t>
    </dgm:pt>
    <dgm:pt modelId="{639C2A97-E61F-4C4C-B011-52E398D6B7DF}" type="sibTrans" cxnId="{F87A7067-F800-465E-AE23-2F33E5F0E29F}">
      <dgm:prSet/>
      <dgm:spPr/>
      <dgm:t>
        <a:bodyPr/>
        <a:lstStyle/>
        <a:p>
          <a:endParaRPr lang="nb-NO"/>
        </a:p>
      </dgm:t>
    </dgm:pt>
    <dgm:pt modelId="{F875CB08-15F5-4188-BF1F-3CEACB2A2341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Cost</a:t>
          </a:r>
          <a:endParaRPr lang="nb-NO" dirty="0"/>
        </a:p>
      </dgm:t>
    </dgm:pt>
    <dgm:pt modelId="{F49F5F26-A831-402B-9FC8-05B013C8EB5C}" type="parTrans" cxnId="{9F7502B0-27EE-4FEE-A0D9-7059C869987F}">
      <dgm:prSet/>
      <dgm:spPr/>
      <dgm:t>
        <a:bodyPr/>
        <a:lstStyle/>
        <a:p>
          <a:endParaRPr lang="nb-NO"/>
        </a:p>
      </dgm:t>
    </dgm:pt>
    <dgm:pt modelId="{9792632F-C64E-4D86-AD79-53A9F1D13316}" type="sibTrans" cxnId="{9F7502B0-27EE-4FEE-A0D9-7059C869987F}">
      <dgm:prSet/>
      <dgm:spPr/>
      <dgm:t>
        <a:bodyPr/>
        <a:lstStyle/>
        <a:p>
          <a:endParaRPr lang="nb-NO"/>
        </a:p>
      </dgm:t>
    </dgm:pt>
    <dgm:pt modelId="{8E7295CB-FAB8-4039-8C2D-3E05C2C2492C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Manufacturing (Supply Chain Ops (Mfg))</a:t>
          </a:r>
        </a:p>
      </dgm:t>
    </dgm:pt>
    <dgm:pt modelId="{492F02C0-1D72-4C91-A208-984FB47B61C5}" type="parTrans" cxnId="{D257A0B5-FA47-4B8E-9D50-21220D4FE461}">
      <dgm:prSet/>
      <dgm:spPr/>
      <dgm:t>
        <a:bodyPr/>
        <a:lstStyle/>
        <a:p>
          <a:endParaRPr lang="nb-NO"/>
        </a:p>
      </dgm:t>
    </dgm:pt>
    <dgm:pt modelId="{14A1429E-9073-45C2-AF65-06924862282A}" type="sibTrans" cxnId="{D257A0B5-FA47-4B8E-9D50-21220D4FE461}">
      <dgm:prSet/>
      <dgm:spPr/>
      <dgm:t>
        <a:bodyPr/>
        <a:lstStyle/>
        <a:p>
          <a:endParaRPr lang="nb-NO"/>
        </a:p>
      </dgm:t>
    </dgm:pt>
    <dgm:pt modelId="{42886676-BB95-40BB-BFFF-678A4207863E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Feature List (and product backlog)</a:t>
          </a:r>
        </a:p>
      </dgm:t>
    </dgm:pt>
    <dgm:pt modelId="{8168416C-58E7-419B-A5A6-3F3096E9437F}" type="parTrans" cxnId="{8125560C-C2EC-4F86-83E1-D3DD491926A5}">
      <dgm:prSet/>
      <dgm:spPr/>
      <dgm:t>
        <a:bodyPr/>
        <a:lstStyle/>
        <a:p>
          <a:endParaRPr lang="nb-NO"/>
        </a:p>
      </dgm:t>
    </dgm:pt>
    <dgm:pt modelId="{E2F645A5-64D1-4F00-88C6-04E05AC44536}" type="sibTrans" cxnId="{8125560C-C2EC-4F86-83E1-D3DD491926A5}">
      <dgm:prSet/>
      <dgm:spPr/>
      <dgm:t>
        <a:bodyPr/>
        <a:lstStyle/>
        <a:p>
          <a:endParaRPr lang="nb-NO"/>
        </a:p>
      </dgm:t>
    </dgm:pt>
    <dgm:pt modelId="{71826EF3-6967-476D-B937-3E1F54D4C9EB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Launch Plan</a:t>
          </a:r>
        </a:p>
      </dgm:t>
    </dgm:pt>
    <dgm:pt modelId="{529229AB-F763-47F3-8AEA-301B4E4AB7FD}" type="parTrans" cxnId="{3D0CB67F-455A-497D-A1DF-F986440EB9A8}">
      <dgm:prSet/>
      <dgm:spPr/>
      <dgm:t>
        <a:bodyPr/>
        <a:lstStyle/>
        <a:p>
          <a:endParaRPr lang="nb-NO"/>
        </a:p>
      </dgm:t>
    </dgm:pt>
    <dgm:pt modelId="{18ACA003-B90B-44A0-8310-AC3B3F3849A7}" type="sibTrans" cxnId="{3D0CB67F-455A-497D-A1DF-F986440EB9A8}">
      <dgm:prSet/>
      <dgm:spPr/>
      <dgm:t>
        <a:bodyPr/>
        <a:lstStyle/>
        <a:p>
          <a:endParaRPr lang="nb-NO"/>
        </a:p>
      </dgm:t>
    </dgm:pt>
    <dgm:pt modelId="{E92E1447-8D79-406C-A92F-888A4A6F377A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Changes to previous commit (post CC)</a:t>
          </a:r>
          <a:endParaRPr lang="nb-NO" dirty="0"/>
        </a:p>
      </dgm:t>
    </dgm:pt>
    <dgm:pt modelId="{31AE96ED-8DEF-4F0A-A410-CA0A4D5AE821}" type="parTrans" cxnId="{A8E8CC46-C47D-4025-9BF5-745F13609EEC}">
      <dgm:prSet/>
      <dgm:spPr/>
      <dgm:t>
        <a:bodyPr/>
        <a:lstStyle/>
        <a:p>
          <a:endParaRPr lang="en-US"/>
        </a:p>
      </dgm:t>
    </dgm:pt>
    <dgm:pt modelId="{E16F56EF-1AB0-417D-9A6A-D3FFFCC58EE0}" type="sibTrans" cxnId="{A8E8CC46-C47D-4025-9BF5-745F13609EEC}">
      <dgm:prSet/>
      <dgm:spPr/>
      <dgm:t>
        <a:bodyPr/>
        <a:lstStyle/>
        <a:p>
          <a:endParaRPr lang="en-US"/>
        </a:p>
      </dgm:t>
    </dgm:pt>
    <dgm:pt modelId="{CB257101-8B71-4BF3-A0AE-FFE725530CCD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Project Overview</a:t>
          </a:r>
          <a:endParaRPr lang="nb-NO" dirty="0"/>
        </a:p>
      </dgm:t>
    </dgm:pt>
    <dgm:pt modelId="{417E06A8-0A75-435F-8206-93AB8B2B04FC}" type="parTrans" cxnId="{7F07E784-C954-424A-BD6A-4390564E075B}">
      <dgm:prSet/>
      <dgm:spPr/>
      <dgm:t>
        <a:bodyPr/>
        <a:lstStyle/>
        <a:p>
          <a:endParaRPr lang="en-US"/>
        </a:p>
      </dgm:t>
    </dgm:pt>
    <dgm:pt modelId="{9C977047-DD66-46AC-8605-ECCCF9A03ADF}" type="sibTrans" cxnId="{7F07E784-C954-424A-BD6A-4390564E075B}">
      <dgm:prSet/>
      <dgm:spPr/>
      <dgm:t>
        <a:bodyPr/>
        <a:lstStyle/>
        <a:p>
          <a:endParaRPr lang="en-US"/>
        </a:p>
      </dgm:t>
    </dgm:pt>
    <dgm:pt modelId="{7928A302-114A-48B9-9A94-F288778A0AF0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Quality and Reliability Targets</a:t>
          </a:r>
          <a:endParaRPr lang="nb-NO" dirty="0"/>
        </a:p>
      </dgm:t>
    </dgm:pt>
    <dgm:pt modelId="{99A6B817-3F2F-494F-B11F-B837D418E0ED}" type="parTrans" cxnId="{CC4B466B-72E1-4C4C-8993-8683A7EB21DF}">
      <dgm:prSet/>
      <dgm:spPr/>
      <dgm:t>
        <a:bodyPr/>
        <a:lstStyle/>
        <a:p>
          <a:endParaRPr lang="en-US"/>
        </a:p>
      </dgm:t>
    </dgm:pt>
    <dgm:pt modelId="{26FD6C34-CB14-4532-85E5-2473A006AFC5}" type="sibTrans" cxnId="{CC4B466B-72E1-4C4C-8993-8683A7EB21DF}">
      <dgm:prSet/>
      <dgm:spPr/>
      <dgm:t>
        <a:bodyPr/>
        <a:lstStyle/>
        <a:p>
          <a:endParaRPr lang="en-US"/>
        </a:p>
      </dgm:t>
    </dgm:pt>
    <dgm:pt modelId="{ED379AE7-B00E-42CF-94D4-28B51918FFD3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Key Dependencies</a:t>
          </a:r>
          <a:endParaRPr lang="nb-NO" dirty="0"/>
        </a:p>
      </dgm:t>
    </dgm:pt>
    <dgm:pt modelId="{854744C1-6EDF-4802-9EEC-993294B72068}" type="parTrans" cxnId="{78B4E900-2AED-4CF5-9AE8-761AB823EA5F}">
      <dgm:prSet/>
      <dgm:spPr/>
      <dgm:t>
        <a:bodyPr/>
        <a:lstStyle/>
        <a:p>
          <a:endParaRPr lang="en-US"/>
        </a:p>
      </dgm:t>
    </dgm:pt>
    <dgm:pt modelId="{CAF14FA5-1767-4E65-AF6C-C57966AF342F}" type="sibTrans" cxnId="{78B4E900-2AED-4CF5-9AE8-761AB823EA5F}">
      <dgm:prSet/>
      <dgm:spPr/>
      <dgm:t>
        <a:bodyPr/>
        <a:lstStyle/>
        <a:p>
          <a:endParaRPr lang="en-US"/>
        </a:p>
      </dgm:t>
    </dgm:pt>
    <dgm:pt modelId="{55DF7983-625C-4795-A0EE-D8A4647B636F}">
      <dgm:prSet phldrT="[Text]"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Schedule</a:t>
          </a:r>
          <a:endParaRPr lang="nb-NO" dirty="0"/>
        </a:p>
      </dgm:t>
    </dgm:pt>
    <dgm:pt modelId="{9D6E4AC3-288F-410E-8AC6-39B856C6702B}" type="parTrans" cxnId="{1F695997-220C-4F5E-88AB-318D72C04B31}">
      <dgm:prSet/>
      <dgm:spPr/>
      <dgm:t>
        <a:bodyPr/>
        <a:lstStyle/>
        <a:p>
          <a:endParaRPr lang="en-US"/>
        </a:p>
      </dgm:t>
    </dgm:pt>
    <dgm:pt modelId="{7D94474A-22EB-4E70-ADA2-417B1A7FD5F7}" type="sibTrans" cxnId="{1F695997-220C-4F5E-88AB-318D72C04B31}">
      <dgm:prSet/>
      <dgm:spPr/>
      <dgm:t>
        <a:bodyPr/>
        <a:lstStyle/>
        <a:p>
          <a:endParaRPr lang="en-US"/>
        </a:p>
      </dgm:t>
    </dgm:pt>
    <dgm:pt modelId="{2CEA998E-0DEC-4C99-A674-05AE08C558F3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en-US" dirty="0" smtClean="0"/>
            <a:t>Customer Advocacy (CA)</a:t>
          </a:r>
        </a:p>
      </dgm:t>
    </dgm:pt>
    <dgm:pt modelId="{DC373D2C-8265-4660-BB91-BA218BFED8DE}" type="parTrans" cxnId="{7A88956D-16E7-42DF-93A6-F8CFEA2428D5}">
      <dgm:prSet/>
      <dgm:spPr/>
      <dgm:t>
        <a:bodyPr/>
        <a:lstStyle/>
        <a:p>
          <a:endParaRPr lang="en-US"/>
        </a:p>
      </dgm:t>
    </dgm:pt>
    <dgm:pt modelId="{8F9C7BB0-67EC-43FD-826D-939A504513CD}" type="sibTrans" cxnId="{7A88956D-16E7-42DF-93A6-F8CFEA2428D5}">
      <dgm:prSet/>
      <dgm:spPr/>
      <dgm:t>
        <a:bodyPr/>
        <a:lstStyle/>
        <a:p>
          <a:endParaRPr lang="en-US"/>
        </a:p>
      </dgm:t>
    </dgm:pt>
    <dgm:pt modelId="{041076F5-D493-405E-9E36-B15C3F1A0E9A}">
      <dgm:prSet/>
      <dgm:spPr>
        <a:solidFill>
          <a:schemeClr val="lt1">
            <a:hueOff val="0"/>
            <a:satOff val="0"/>
            <a:lumOff val="0"/>
            <a:alpha val="74000"/>
          </a:schemeClr>
        </a:solidFill>
      </dgm:spPr>
      <dgm:t>
        <a:bodyPr/>
        <a:lstStyle/>
        <a:p>
          <a:r>
            <a:rPr lang="nb-NO" dirty="0" smtClean="0"/>
            <a:t>Mandatory CPDM Forms and Checklists</a:t>
          </a:r>
          <a:endParaRPr lang="nb-NO" dirty="0"/>
        </a:p>
      </dgm:t>
    </dgm:pt>
    <dgm:pt modelId="{0C8562AC-4F4A-4F1D-9B6B-1025AB7E1C1A}" type="parTrans" cxnId="{93F805D5-D4BE-48F4-B572-06EC6F0D55BF}">
      <dgm:prSet/>
      <dgm:spPr/>
      <dgm:t>
        <a:bodyPr/>
        <a:lstStyle/>
        <a:p>
          <a:endParaRPr lang="en-US"/>
        </a:p>
      </dgm:t>
    </dgm:pt>
    <dgm:pt modelId="{345F0320-F683-49A0-9690-6A25D1B14DAB}" type="sibTrans" cxnId="{93F805D5-D4BE-48F4-B572-06EC6F0D55BF}">
      <dgm:prSet/>
      <dgm:spPr/>
      <dgm:t>
        <a:bodyPr/>
        <a:lstStyle/>
        <a:p>
          <a:endParaRPr lang="en-US"/>
        </a:p>
      </dgm:t>
    </dgm:pt>
    <dgm:pt modelId="{CFBB5009-92AB-4B0C-A88C-8645282E8AE9}" type="pres">
      <dgm:prSet presAssocID="{E11F01EC-473D-4FCB-BA53-8E08EBC496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299C9C41-7735-4A06-9753-8FEF6F139FF7}" type="pres">
      <dgm:prSet presAssocID="{D2BF12BE-2569-4CC8-B783-FB6C6E565549}" presName="parentLin" presStyleCnt="0"/>
      <dgm:spPr/>
      <dgm:t>
        <a:bodyPr/>
        <a:lstStyle/>
        <a:p>
          <a:endParaRPr lang="en-US"/>
        </a:p>
      </dgm:t>
    </dgm:pt>
    <dgm:pt modelId="{F1AB9529-45F0-445B-BE63-6FF0720C800F}" type="pres">
      <dgm:prSet presAssocID="{D2BF12BE-2569-4CC8-B783-FB6C6E565549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E7FE14FB-2624-452F-9858-EEB19738E196}" type="pres">
      <dgm:prSet presAssocID="{D2BF12BE-2569-4CC8-B783-FB6C6E56554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364A1E3-919C-4438-A2AA-1C782EE7FD6D}" type="pres">
      <dgm:prSet presAssocID="{D2BF12BE-2569-4CC8-B783-FB6C6E565549}" presName="negativeSpace" presStyleCnt="0"/>
      <dgm:spPr/>
      <dgm:t>
        <a:bodyPr/>
        <a:lstStyle/>
        <a:p>
          <a:endParaRPr lang="en-US"/>
        </a:p>
      </dgm:t>
    </dgm:pt>
    <dgm:pt modelId="{0F98A533-8859-4C7E-ADC9-C89B1E62FA35}" type="pres">
      <dgm:prSet presAssocID="{D2BF12BE-2569-4CC8-B783-FB6C6E565549}" presName="childText" presStyleLbl="conFgAcc1" presStyleIdx="0" presStyleCnt="3" custLinFactNeighborX="209" custLinFactNeighborY="-14854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950861-BCBC-4167-A28B-10713FFEE484}" type="pres">
      <dgm:prSet presAssocID="{270BBD88-CB77-4791-9FE5-D99166A43225}" presName="spaceBetweenRectangles" presStyleCnt="0"/>
      <dgm:spPr/>
      <dgm:t>
        <a:bodyPr/>
        <a:lstStyle/>
        <a:p>
          <a:endParaRPr lang="en-US"/>
        </a:p>
      </dgm:t>
    </dgm:pt>
    <dgm:pt modelId="{425785DD-F79A-4AD5-A547-8A04FBA039FC}" type="pres">
      <dgm:prSet presAssocID="{2FEACFB3-EE23-47A6-9E18-3B0E881338C1}" presName="parentLin" presStyleCnt="0"/>
      <dgm:spPr/>
      <dgm:t>
        <a:bodyPr/>
        <a:lstStyle/>
        <a:p>
          <a:endParaRPr lang="en-US"/>
        </a:p>
      </dgm:t>
    </dgm:pt>
    <dgm:pt modelId="{F6365433-7144-49BC-A3CB-EA87C085C97A}" type="pres">
      <dgm:prSet presAssocID="{2FEACFB3-EE23-47A6-9E18-3B0E881338C1}" presName="parentLeftMargin" presStyleLbl="node1" presStyleIdx="0" presStyleCnt="3"/>
      <dgm:spPr/>
      <dgm:t>
        <a:bodyPr/>
        <a:lstStyle/>
        <a:p>
          <a:endParaRPr lang="nb-NO"/>
        </a:p>
      </dgm:t>
    </dgm:pt>
    <dgm:pt modelId="{73A66077-D89A-4BA2-9AFC-BE084E8F70D9}" type="pres">
      <dgm:prSet presAssocID="{2FEACFB3-EE23-47A6-9E18-3B0E881338C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093E23-8F40-4BA5-9927-6C6D3E24856E}" type="pres">
      <dgm:prSet presAssocID="{2FEACFB3-EE23-47A6-9E18-3B0E881338C1}" presName="negativeSpace" presStyleCnt="0"/>
      <dgm:spPr/>
      <dgm:t>
        <a:bodyPr/>
        <a:lstStyle/>
        <a:p>
          <a:endParaRPr lang="en-US"/>
        </a:p>
      </dgm:t>
    </dgm:pt>
    <dgm:pt modelId="{900E6BCC-07A1-423E-93C6-8174101099D0}" type="pres">
      <dgm:prSet presAssocID="{2FEACFB3-EE23-47A6-9E18-3B0E881338C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9ACFD80-1392-4B18-80CD-CDC296407570}" type="pres">
      <dgm:prSet presAssocID="{39CF4CED-1A4C-4782-AB2D-926BD8D2949D}" presName="spaceBetweenRectangles" presStyleCnt="0"/>
      <dgm:spPr/>
      <dgm:t>
        <a:bodyPr/>
        <a:lstStyle/>
        <a:p>
          <a:endParaRPr lang="en-US"/>
        </a:p>
      </dgm:t>
    </dgm:pt>
    <dgm:pt modelId="{116EA5C1-4F20-4454-A50F-2DA2A5882C3A}" type="pres">
      <dgm:prSet presAssocID="{BD12393B-4B49-48FA-9262-A85C76C48381}" presName="parentLin" presStyleCnt="0"/>
      <dgm:spPr/>
      <dgm:t>
        <a:bodyPr/>
        <a:lstStyle/>
        <a:p>
          <a:endParaRPr lang="en-US"/>
        </a:p>
      </dgm:t>
    </dgm:pt>
    <dgm:pt modelId="{A5321278-46C3-43D8-B7CE-E4E142EFB29D}" type="pres">
      <dgm:prSet presAssocID="{BD12393B-4B49-48FA-9262-A85C76C48381}" presName="parentLeftMargin" presStyleLbl="node1" presStyleIdx="1" presStyleCnt="3"/>
      <dgm:spPr/>
      <dgm:t>
        <a:bodyPr/>
        <a:lstStyle/>
        <a:p>
          <a:endParaRPr lang="nb-NO"/>
        </a:p>
      </dgm:t>
    </dgm:pt>
    <dgm:pt modelId="{0F048B18-AAC2-43BE-AEB3-ACC0A0940854}" type="pres">
      <dgm:prSet presAssocID="{BD12393B-4B49-48FA-9262-A85C76C483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744B678-B5EF-4BF5-B845-0F803E49F5A2}" type="pres">
      <dgm:prSet presAssocID="{BD12393B-4B49-48FA-9262-A85C76C48381}" presName="negativeSpace" presStyleCnt="0"/>
      <dgm:spPr/>
      <dgm:t>
        <a:bodyPr/>
        <a:lstStyle/>
        <a:p>
          <a:endParaRPr lang="en-US"/>
        </a:p>
      </dgm:t>
    </dgm:pt>
    <dgm:pt modelId="{691A9333-0ECA-4816-BA55-28F0AB8342D2}" type="pres">
      <dgm:prSet presAssocID="{BD12393B-4B49-48FA-9262-A85C76C48381}" presName="childText" presStyleLbl="conFgAcc1" presStyleIdx="2" presStyleCnt="3" custLinFactNeighborX="-750" custLinFactNeighborY="-1376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8125560C-C2EC-4F86-83E1-D3DD491926A5}" srcId="{D2BF12BE-2569-4CC8-B783-FB6C6E565549}" destId="{42886676-BB95-40BB-BFFF-678A4207863E}" srcOrd="3" destOrd="0" parTransId="{8168416C-58E7-419B-A5A6-3F3096E9437F}" sibTransId="{E2F645A5-64D1-4F00-88C6-04E05AC44536}"/>
    <dgm:cxn modelId="{CA6656A3-868C-4B6D-A002-A68D9ECF78AE}" type="presOf" srcId="{F875CB08-15F5-4188-BF1F-3CEACB2A2341}" destId="{691A9333-0ECA-4816-BA55-28F0AB8342D2}" srcOrd="0" destOrd="2" presId="urn:microsoft.com/office/officeart/2005/8/layout/list1"/>
    <dgm:cxn modelId="{7A88956D-16E7-42DF-93A6-F8CFEA2428D5}" srcId="{2FEACFB3-EE23-47A6-9E18-3B0E881338C1}" destId="{2CEA998E-0DEC-4C99-A674-05AE08C558F3}" srcOrd="5" destOrd="0" parTransId="{DC373D2C-8265-4660-BB91-BA218BFED8DE}" sibTransId="{8F9C7BB0-67EC-43FD-826D-939A504513CD}"/>
    <dgm:cxn modelId="{93F805D5-D4BE-48F4-B572-06EC6F0D55BF}" srcId="{BD12393B-4B49-48FA-9262-A85C76C48381}" destId="{041076F5-D493-405E-9E36-B15C3F1A0E9A}" srcOrd="3" destOrd="0" parTransId="{0C8562AC-4F4A-4F1D-9B6B-1025AB7E1C1A}" sibTransId="{345F0320-F683-49A0-9690-6A25D1B14DAB}"/>
    <dgm:cxn modelId="{D257A0B5-FA47-4B8E-9D50-21220D4FE461}" srcId="{2FEACFB3-EE23-47A6-9E18-3B0E881338C1}" destId="{8E7295CB-FAB8-4039-8C2D-3E05C2C2492C}" srcOrd="4" destOrd="0" parTransId="{492F02C0-1D72-4C91-A208-984FB47B61C5}" sibTransId="{14A1429E-9073-45C2-AF65-06924862282A}"/>
    <dgm:cxn modelId="{C01CAE6F-9463-454E-83CD-871AD442BD5F}" srcId="{E11F01EC-473D-4FCB-BA53-8E08EBC4964F}" destId="{BD12393B-4B49-48FA-9262-A85C76C48381}" srcOrd="2" destOrd="0" parTransId="{F5894C2A-419D-40DA-91F5-F0946C894597}" sibTransId="{596D022F-7A70-4D1F-B2A8-D118A0B5B073}"/>
    <dgm:cxn modelId="{9F7502B0-27EE-4FEE-A0D9-7059C869987F}" srcId="{BD12393B-4B49-48FA-9262-A85C76C48381}" destId="{F875CB08-15F5-4188-BF1F-3CEACB2A2341}" srcOrd="2" destOrd="0" parTransId="{F49F5F26-A831-402B-9FC8-05B013C8EB5C}" sibTransId="{9792632F-C64E-4D86-AD79-53A9F1D13316}"/>
    <dgm:cxn modelId="{3EFC02FD-4454-4C74-BEC9-20E6D8DD9228}" type="presOf" srcId="{8E7295CB-FAB8-4039-8C2D-3E05C2C2492C}" destId="{900E6BCC-07A1-423E-93C6-8174101099D0}" srcOrd="0" destOrd="4" presId="urn:microsoft.com/office/officeart/2005/8/layout/list1"/>
    <dgm:cxn modelId="{297461F7-4E5C-44DE-8684-9110657D88D7}" srcId="{BD12393B-4B49-48FA-9262-A85C76C48381}" destId="{145E7724-01DB-492C-8170-557D4FA047B2}" srcOrd="4" destOrd="0" parTransId="{E4FA3240-929A-427E-9F72-0D3E7874E200}" sibTransId="{FE6A4B50-BCFF-48CA-B662-BCC41A83C853}"/>
    <dgm:cxn modelId="{E78D6580-AB34-480F-B309-66719CC44435}" type="presOf" srcId="{2FEACFB3-EE23-47A6-9E18-3B0E881338C1}" destId="{73A66077-D89A-4BA2-9AFC-BE084E8F70D9}" srcOrd="1" destOrd="0" presId="urn:microsoft.com/office/officeart/2005/8/layout/list1"/>
    <dgm:cxn modelId="{2D00AEC0-76DF-4FD9-83B8-94F5397427FA}" srcId="{BD12393B-4B49-48FA-9262-A85C76C48381}" destId="{EB6F494A-8479-458D-B905-502C6C110718}" srcOrd="0" destOrd="0" parTransId="{0AB85568-08FD-4849-BEC7-F9EF5BB54E28}" sibTransId="{E6879019-EAB8-42F0-96DA-8D68C9CBBC1B}"/>
    <dgm:cxn modelId="{78B4E900-2AED-4CF5-9AE8-761AB823EA5F}" srcId="{2FEACFB3-EE23-47A6-9E18-3B0E881338C1}" destId="{ED379AE7-B00E-42CF-94D4-28B51918FFD3}" srcOrd="2" destOrd="0" parTransId="{854744C1-6EDF-4802-9EEC-993294B72068}" sibTransId="{CAF14FA5-1767-4E65-AF6C-C57966AF342F}"/>
    <dgm:cxn modelId="{A8E8CC46-C47D-4025-9BF5-745F13609EEC}" srcId="{D2BF12BE-2569-4CC8-B783-FB6C6E565549}" destId="{E92E1447-8D79-406C-A92F-888A4A6F377A}" srcOrd="0" destOrd="0" parTransId="{31AE96ED-8DEF-4F0A-A410-CA0A4D5AE821}" sibTransId="{E16F56EF-1AB0-417D-9A6A-D3FFFCC58EE0}"/>
    <dgm:cxn modelId="{9437374F-F15B-45DB-BDED-F97EA0AA71E3}" type="presOf" srcId="{EB6F494A-8479-458D-B905-502C6C110718}" destId="{691A9333-0ECA-4816-BA55-28F0AB8342D2}" srcOrd="0" destOrd="0" presId="urn:microsoft.com/office/officeart/2005/8/layout/list1"/>
    <dgm:cxn modelId="{4391C966-9631-440E-AB1C-D5F3D1D790BB}" type="presOf" srcId="{041076F5-D493-405E-9E36-B15C3F1A0E9A}" destId="{691A9333-0ECA-4816-BA55-28F0AB8342D2}" srcOrd="0" destOrd="3" presId="urn:microsoft.com/office/officeart/2005/8/layout/list1"/>
    <dgm:cxn modelId="{A8637580-A177-40BB-9728-9C029D6B9333}" type="presOf" srcId="{C2B95451-B803-4A20-A475-C07264538CD9}" destId="{0F98A533-8859-4C7E-ADC9-C89B1E62FA35}" srcOrd="0" destOrd="2" presId="urn:microsoft.com/office/officeart/2005/8/layout/list1"/>
    <dgm:cxn modelId="{3D0CB67F-455A-497D-A1DF-F986440EB9A8}" srcId="{D2BF12BE-2569-4CC8-B783-FB6C6E565549}" destId="{71826EF3-6967-476D-B937-3E1F54D4C9EB}" srcOrd="4" destOrd="0" parTransId="{529229AB-F763-47F3-8AEA-301B4E4AB7FD}" sibTransId="{18ACA003-B90B-44A0-8310-AC3B3F3849A7}"/>
    <dgm:cxn modelId="{DE8BCF3E-22E7-44D3-841A-468D5E261D8A}" type="presOf" srcId="{71826EF3-6967-476D-B937-3E1F54D4C9EB}" destId="{0F98A533-8859-4C7E-ADC9-C89B1E62FA35}" srcOrd="0" destOrd="4" presId="urn:microsoft.com/office/officeart/2005/8/layout/list1"/>
    <dgm:cxn modelId="{3CE47E46-C195-4E29-BAC1-A720DADA471D}" type="presOf" srcId="{BD12393B-4B49-48FA-9262-A85C76C48381}" destId="{A5321278-46C3-43D8-B7CE-E4E142EFB29D}" srcOrd="0" destOrd="0" presId="urn:microsoft.com/office/officeart/2005/8/layout/list1"/>
    <dgm:cxn modelId="{D56AB028-05BE-4A86-854F-CF0D130263EE}" type="presOf" srcId="{67738E8C-AC9F-41B9-A6FA-832D95C04053}" destId="{900E6BCC-07A1-423E-93C6-8174101099D0}" srcOrd="0" destOrd="0" presId="urn:microsoft.com/office/officeart/2005/8/layout/list1"/>
    <dgm:cxn modelId="{5A53BF10-5F08-4AE5-990C-F738EBCE72CA}" type="presOf" srcId="{D2BF12BE-2569-4CC8-B783-FB6C6E565549}" destId="{F1AB9529-45F0-445B-BE63-6FF0720C800F}" srcOrd="0" destOrd="0" presId="urn:microsoft.com/office/officeart/2005/8/layout/list1"/>
    <dgm:cxn modelId="{C4F56E12-C560-4D36-8082-2DB2A6A6E8F5}" type="presOf" srcId="{E92E1447-8D79-406C-A92F-888A4A6F377A}" destId="{0F98A533-8859-4C7E-ADC9-C89B1E62FA35}" srcOrd="0" destOrd="0" presId="urn:microsoft.com/office/officeart/2005/8/layout/list1"/>
    <dgm:cxn modelId="{E32E5F85-CC6F-4387-A287-D6A746B829C8}" type="presOf" srcId="{7928A302-114A-48B9-9A94-F288778A0AF0}" destId="{900E6BCC-07A1-423E-93C6-8174101099D0}" srcOrd="0" destOrd="1" presId="urn:microsoft.com/office/officeart/2005/8/layout/list1"/>
    <dgm:cxn modelId="{9A04B9F0-24CF-43AC-9AB1-24646AC4EEDD}" type="presOf" srcId="{D2BF12BE-2569-4CC8-B783-FB6C6E565549}" destId="{E7FE14FB-2624-452F-9858-EEB19738E196}" srcOrd="1" destOrd="0" presId="urn:microsoft.com/office/officeart/2005/8/layout/list1"/>
    <dgm:cxn modelId="{BEB10AED-6BA2-40E9-BC0E-AB5F5BB40B69}" type="presOf" srcId="{42886676-BB95-40BB-BFFF-678A4207863E}" destId="{0F98A533-8859-4C7E-ADC9-C89B1E62FA35}" srcOrd="0" destOrd="3" presId="urn:microsoft.com/office/officeart/2005/8/layout/list1"/>
    <dgm:cxn modelId="{2183153C-6650-4FB0-A42A-D6A92ED6B0E1}" type="presOf" srcId="{2CEA998E-0DEC-4C99-A674-05AE08C558F3}" destId="{900E6BCC-07A1-423E-93C6-8174101099D0}" srcOrd="0" destOrd="5" presId="urn:microsoft.com/office/officeart/2005/8/layout/list1"/>
    <dgm:cxn modelId="{71F953E0-40EB-4DAD-BF0C-E4D34D062D4F}" type="presOf" srcId="{FDBDBC1A-3B0E-42DB-9DEA-2D9BADC4FF59}" destId="{691A9333-0ECA-4816-BA55-28F0AB8342D2}" srcOrd="0" destOrd="1" presId="urn:microsoft.com/office/officeart/2005/8/layout/list1"/>
    <dgm:cxn modelId="{1F695997-220C-4F5E-88AB-318D72C04B31}" srcId="{2FEACFB3-EE23-47A6-9E18-3B0E881338C1}" destId="{55DF7983-625C-4795-A0EE-D8A4647B636F}" srcOrd="3" destOrd="0" parTransId="{9D6E4AC3-288F-410E-8AC6-39B856C6702B}" sibTransId="{7D94474A-22EB-4E70-ADA2-417B1A7FD5F7}"/>
    <dgm:cxn modelId="{2307B1B7-79B5-417A-8556-D0E7ED43B3EF}" type="presOf" srcId="{BD12393B-4B49-48FA-9262-A85C76C48381}" destId="{0F048B18-AAC2-43BE-AEB3-ACC0A0940854}" srcOrd="1" destOrd="0" presId="urn:microsoft.com/office/officeart/2005/8/layout/list1"/>
    <dgm:cxn modelId="{70DACBC8-B7D9-4379-BC24-7F1D958C38E2}" type="presOf" srcId="{ED379AE7-B00E-42CF-94D4-28B51918FFD3}" destId="{900E6BCC-07A1-423E-93C6-8174101099D0}" srcOrd="0" destOrd="2" presId="urn:microsoft.com/office/officeart/2005/8/layout/list1"/>
    <dgm:cxn modelId="{7F07E784-C954-424A-BD6A-4390564E075B}" srcId="{D2BF12BE-2569-4CC8-B783-FB6C6E565549}" destId="{CB257101-8B71-4BF3-A0AE-FFE725530CCD}" srcOrd="1" destOrd="0" parTransId="{417E06A8-0A75-435F-8206-93AB8B2B04FC}" sibTransId="{9C977047-DD66-46AC-8605-ECCCF9A03ADF}"/>
    <dgm:cxn modelId="{28AC7F67-5C1E-4437-ACA8-1FCD6CD36D91}" srcId="{D2BF12BE-2569-4CC8-B783-FB6C6E565549}" destId="{C2B95451-B803-4A20-A475-C07264538CD9}" srcOrd="2" destOrd="0" parTransId="{ED0FA3B1-4E25-4BE0-A8A8-A752D7F17C85}" sibTransId="{5F8865FE-B5E2-4393-BF22-9B002088F00D}"/>
    <dgm:cxn modelId="{CC4B466B-72E1-4C4C-8993-8683A7EB21DF}" srcId="{2FEACFB3-EE23-47A6-9E18-3B0E881338C1}" destId="{7928A302-114A-48B9-9A94-F288778A0AF0}" srcOrd="1" destOrd="0" parTransId="{99A6B817-3F2F-494F-B11F-B837D418E0ED}" sibTransId="{26FD6C34-CB14-4532-85E5-2473A006AFC5}"/>
    <dgm:cxn modelId="{A0D8DC0E-E576-46CF-8C09-35A6F5592BFF}" type="presOf" srcId="{145E7724-01DB-492C-8170-557D4FA047B2}" destId="{691A9333-0ECA-4816-BA55-28F0AB8342D2}" srcOrd="0" destOrd="4" presId="urn:microsoft.com/office/officeart/2005/8/layout/list1"/>
    <dgm:cxn modelId="{F87A7067-F800-465E-AE23-2F33E5F0E29F}" srcId="{BD12393B-4B49-48FA-9262-A85C76C48381}" destId="{FDBDBC1A-3B0E-42DB-9DEA-2D9BADC4FF59}" srcOrd="1" destOrd="0" parTransId="{FE13B470-AC6F-4624-9E9C-1E68B0E5F12F}" sibTransId="{639C2A97-E61F-4C4C-B011-52E398D6B7DF}"/>
    <dgm:cxn modelId="{64C6C9BE-F8BE-4708-9585-20338DE24ACC}" type="presOf" srcId="{CB257101-8B71-4BF3-A0AE-FFE725530CCD}" destId="{0F98A533-8859-4C7E-ADC9-C89B1E62FA35}" srcOrd="0" destOrd="1" presId="urn:microsoft.com/office/officeart/2005/8/layout/list1"/>
    <dgm:cxn modelId="{31F275C6-CED6-48D2-9FFA-12B37FAE8F9C}" srcId="{2FEACFB3-EE23-47A6-9E18-3B0E881338C1}" destId="{67738E8C-AC9F-41B9-A6FA-832D95C04053}" srcOrd="0" destOrd="0" parTransId="{4786CB7E-B340-4796-9F5E-2C6F01220618}" sibTransId="{22E3B1AD-FBC9-4902-94AF-BEF3041E03EE}"/>
    <dgm:cxn modelId="{7E2F2EB8-4663-4D6C-8A00-2B4A107A6624}" type="presOf" srcId="{55DF7983-625C-4795-A0EE-D8A4647B636F}" destId="{900E6BCC-07A1-423E-93C6-8174101099D0}" srcOrd="0" destOrd="3" presId="urn:microsoft.com/office/officeart/2005/8/layout/list1"/>
    <dgm:cxn modelId="{1C5A0EFA-439C-401E-9788-3593AB926BC2}" srcId="{E11F01EC-473D-4FCB-BA53-8E08EBC4964F}" destId="{D2BF12BE-2569-4CC8-B783-FB6C6E565549}" srcOrd="0" destOrd="0" parTransId="{6A3EAA4B-A7AD-4EBD-A540-C71AA69C5655}" sibTransId="{270BBD88-CB77-4791-9FE5-D99166A43225}"/>
    <dgm:cxn modelId="{0FD29AE2-DEF7-4D43-B621-8477D1449BA6}" srcId="{E11F01EC-473D-4FCB-BA53-8E08EBC4964F}" destId="{2FEACFB3-EE23-47A6-9E18-3B0E881338C1}" srcOrd="1" destOrd="0" parTransId="{C31720CF-A9DF-4D60-89C5-29DD9A82AB18}" sibTransId="{39CF4CED-1A4C-4782-AB2D-926BD8D2949D}"/>
    <dgm:cxn modelId="{69C36DAE-7C67-4156-AD84-5140EB7D1FE1}" type="presOf" srcId="{E11F01EC-473D-4FCB-BA53-8E08EBC4964F}" destId="{CFBB5009-92AB-4B0C-A88C-8645282E8AE9}" srcOrd="0" destOrd="0" presId="urn:microsoft.com/office/officeart/2005/8/layout/list1"/>
    <dgm:cxn modelId="{10D9F33D-4B14-4834-8075-F2BA371BBC2B}" type="presOf" srcId="{2FEACFB3-EE23-47A6-9E18-3B0E881338C1}" destId="{F6365433-7144-49BC-A3CB-EA87C085C97A}" srcOrd="0" destOrd="0" presId="urn:microsoft.com/office/officeart/2005/8/layout/list1"/>
    <dgm:cxn modelId="{0F81A227-E0E9-49B2-95B7-2E67C3A6344F}" type="presParOf" srcId="{CFBB5009-92AB-4B0C-A88C-8645282E8AE9}" destId="{299C9C41-7735-4A06-9753-8FEF6F139FF7}" srcOrd="0" destOrd="0" presId="urn:microsoft.com/office/officeart/2005/8/layout/list1"/>
    <dgm:cxn modelId="{80C17DE6-B64D-4403-BD93-04035B0D823E}" type="presParOf" srcId="{299C9C41-7735-4A06-9753-8FEF6F139FF7}" destId="{F1AB9529-45F0-445B-BE63-6FF0720C800F}" srcOrd="0" destOrd="0" presId="urn:microsoft.com/office/officeart/2005/8/layout/list1"/>
    <dgm:cxn modelId="{2A83881C-6886-4C21-BA09-D44198A0D08E}" type="presParOf" srcId="{299C9C41-7735-4A06-9753-8FEF6F139FF7}" destId="{E7FE14FB-2624-452F-9858-EEB19738E196}" srcOrd="1" destOrd="0" presId="urn:microsoft.com/office/officeart/2005/8/layout/list1"/>
    <dgm:cxn modelId="{280B3E40-D956-4A16-9210-ADED734A219F}" type="presParOf" srcId="{CFBB5009-92AB-4B0C-A88C-8645282E8AE9}" destId="{B364A1E3-919C-4438-A2AA-1C782EE7FD6D}" srcOrd="1" destOrd="0" presId="urn:microsoft.com/office/officeart/2005/8/layout/list1"/>
    <dgm:cxn modelId="{2407AE68-4B2A-4C39-84D9-4A7F35D66832}" type="presParOf" srcId="{CFBB5009-92AB-4B0C-A88C-8645282E8AE9}" destId="{0F98A533-8859-4C7E-ADC9-C89B1E62FA35}" srcOrd="2" destOrd="0" presId="urn:microsoft.com/office/officeart/2005/8/layout/list1"/>
    <dgm:cxn modelId="{C6A8D114-A5EF-42C2-91BC-EA82E15C11AD}" type="presParOf" srcId="{CFBB5009-92AB-4B0C-A88C-8645282E8AE9}" destId="{4F950861-BCBC-4167-A28B-10713FFEE484}" srcOrd="3" destOrd="0" presId="urn:microsoft.com/office/officeart/2005/8/layout/list1"/>
    <dgm:cxn modelId="{678B1925-CDCB-46EC-9BFA-F0E89F37FF27}" type="presParOf" srcId="{CFBB5009-92AB-4B0C-A88C-8645282E8AE9}" destId="{425785DD-F79A-4AD5-A547-8A04FBA039FC}" srcOrd="4" destOrd="0" presId="urn:microsoft.com/office/officeart/2005/8/layout/list1"/>
    <dgm:cxn modelId="{14894E4A-C3D7-45CF-983F-97726E08DD16}" type="presParOf" srcId="{425785DD-F79A-4AD5-A547-8A04FBA039FC}" destId="{F6365433-7144-49BC-A3CB-EA87C085C97A}" srcOrd="0" destOrd="0" presId="urn:microsoft.com/office/officeart/2005/8/layout/list1"/>
    <dgm:cxn modelId="{E0A11C39-B177-410F-B71B-01D75C4368A7}" type="presParOf" srcId="{425785DD-F79A-4AD5-A547-8A04FBA039FC}" destId="{73A66077-D89A-4BA2-9AFC-BE084E8F70D9}" srcOrd="1" destOrd="0" presId="urn:microsoft.com/office/officeart/2005/8/layout/list1"/>
    <dgm:cxn modelId="{09D12E22-DC19-47E6-952F-03357BF889F1}" type="presParOf" srcId="{CFBB5009-92AB-4B0C-A88C-8645282E8AE9}" destId="{33093E23-8F40-4BA5-9927-6C6D3E24856E}" srcOrd="5" destOrd="0" presId="urn:microsoft.com/office/officeart/2005/8/layout/list1"/>
    <dgm:cxn modelId="{C598B7DD-4CCE-419D-A941-83ABD2DB1279}" type="presParOf" srcId="{CFBB5009-92AB-4B0C-A88C-8645282E8AE9}" destId="{900E6BCC-07A1-423E-93C6-8174101099D0}" srcOrd="6" destOrd="0" presId="urn:microsoft.com/office/officeart/2005/8/layout/list1"/>
    <dgm:cxn modelId="{4939F984-B8BB-40B0-A5A8-7B77BF6A1076}" type="presParOf" srcId="{CFBB5009-92AB-4B0C-A88C-8645282E8AE9}" destId="{39ACFD80-1392-4B18-80CD-CDC296407570}" srcOrd="7" destOrd="0" presId="urn:microsoft.com/office/officeart/2005/8/layout/list1"/>
    <dgm:cxn modelId="{DF9D4C3B-1951-4114-AD3F-125E6F589FBD}" type="presParOf" srcId="{CFBB5009-92AB-4B0C-A88C-8645282E8AE9}" destId="{116EA5C1-4F20-4454-A50F-2DA2A5882C3A}" srcOrd="8" destOrd="0" presId="urn:microsoft.com/office/officeart/2005/8/layout/list1"/>
    <dgm:cxn modelId="{8CC96CA6-0697-49FA-A0C4-39F5FACACD75}" type="presParOf" srcId="{116EA5C1-4F20-4454-A50F-2DA2A5882C3A}" destId="{A5321278-46C3-43D8-B7CE-E4E142EFB29D}" srcOrd="0" destOrd="0" presId="urn:microsoft.com/office/officeart/2005/8/layout/list1"/>
    <dgm:cxn modelId="{594A8A5E-1C98-41DA-AFCD-BA144699D35C}" type="presParOf" srcId="{116EA5C1-4F20-4454-A50F-2DA2A5882C3A}" destId="{0F048B18-AAC2-43BE-AEB3-ACC0A0940854}" srcOrd="1" destOrd="0" presId="urn:microsoft.com/office/officeart/2005/8/layout/list1"/>
    <dgm:cxn modelId="{9591B319-7EE2-4486-B859-C06AD871D4DA}" type="presParOf" srcId="{CFBB5009-92AB-4B0C-A88C-8645282E8AE9}" destId="{E744B678-B5EF-4BF5-B845-0F803E49F5A2}" srcOrd="9" destOrd="0" presId="urn:microsoft.com/office/officeart/2005/8/layout/list1"/>
    <dgm:cxn modelId="{90DDDBE2-E7DA-4BF2-89A8-E793245F88EE}" type="presParOf" srcId="{CFBB5009-92AB-4B0C-A88C-8645282E8AE9}" destId="{691A9333-0ECA-4816-BA55-28F0AB8342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0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0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(CVCM)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1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0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0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1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0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0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1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1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2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2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0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0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1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0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0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1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0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0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(CVCM)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1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1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2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2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1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2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2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1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2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2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1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2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2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0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0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1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0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0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1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8A533-8859-4C7E-ADC9-C89B1E62FA35}">
      <dsp:nvSpPr>
        <dsp:cNvPr id="0" name=""/>
        <dsp:cNvSpPr/>
      </dsp:nvSpPr>
      <dsp:spPr>
        <a:xfrm>
          <a:off x="0" y="245620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Changes to previous commit (post CC)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Project Overview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Business Plan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Feature List (and product backlog)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Launch Plan</a:t>
          </a:r>
        </a:p>
      </dsp:txBody>
      <dsp:txXfrm>
        <a:off x="0" y="245620"/>
        <a:ext cx="6619765" cy="1143450"/>
      </dsp:txXfrm>
    </dsp:sp>
    <dsp:sp modelId="{E7FE14FB-2624-452F-9858-EEB19738E196}">
      <dsp:nvSpPr>
        <dsp:cNvPr id="0" name=""/>
        <dsp:cNvSpPr/>
      </dsp:nvSpPr>
      <dsp:spPr>
        <a:xfrm>
          <a:off x="330988" y="9208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Product Concept</a:t>
          </a:r>
          <a:endParaRPr lang="nb-NO" sz="1600" b="1" kern="1200" dirty="0"/>
        </a:p>
      </dsp:txBody>
      <dsp:txXfrm>
        <a:off x="346840" y="107936"/>
        <a:ext cx="4602131" cy="293016"/>
      </dsp:txXfrm>
    </dsp:sp>
    <dsp:sp modelId="{900E6BCC-07A1-423E-93C6-8174101099D0}">
      <dsp:nvSpPr>
        <dsp:cNvPr id="0" name=""/>
        <dsp:cNvSpPr/>
      </dsp:nvSpPr>
      <dsp:spPr>
        <a:xfrm>
          <a:off x="0" y="1619654"/>
          <a:ext cx="6619765" cy="1316699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Development and Test Strategy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Quality and Reliability Targets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Key Dependencies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Schedule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Manufacturing (Supply Chain Ops (Mfg))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Customer Advocacy (CA)</a:t>
          </a:r>
        </a:p>
      </dsp:txBody>
      <dsp:txXfrm>
        <a:off x="0" y="1619654"/>
        <a:ext cx="6619765" cy="1316699"/>
      </dsp:txXfrm>
    </dsp:sp>
    <dsp:sp modelId="{73A66077-D89A-4BA2-9AFC-BE084E8F70D9}">
      <dsp:nvSpPr>
        <dsp:cNvPr id="0" name=""/>
        <dsp:cNvSpPr/>
      </dsp:nvSpPr>
      <dsp:spPr>
        <a:xfrm>
          <a:off x="330988" y="145729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Plan</a:t>
          </a:r>
          <a:endParaRPr lang="nb-NO" sz="1600" b="1" kern="1200" dirty="0"/>
        </a:p>
      </dsp:txBody>
      <dsp:txXfrm>
        <a:off x="346840" y="1473146"/>
        <a:ext cx="4602131" cy="293016"/>
      </dsp:txXfrm>
    </dsp:sp>
    <dsp:sp modelId="{691A9333-0ECA-4816-BA55-28F0AB8342D2}">
      <dsp:nvSpPr>
        <dsp:cNvPr id="0" name=""/>
        <dsp:cNvSpPr/>
      </dsp:nvSpPr>
      <dsp:spPr>
        <a:xfrm>
          <a:off x="0" y="3135761"/>
          <a:ext cx="6619765" cy="1143450"/>
        </a:xfrm>
        <a:prstGeom prst="rect">
          <a:avLst/>
        </a:prstGeom>
        <a:solidFill>
          <a:schemeClr val="lt1">
            <a:hueOff val="0"/>
            <a:satOff val="0"/>
            <a:lumOff val="0"/>
            <a:alpha val="74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767" tIns="229108" rIns="51376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Issues and risks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Project Team / Headcount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Cost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Mandatory CPDM Forms and Checklists</a:t>
          </a:r>
          <a:endParaRPr lang="nb-N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1100" kern="1200" dirty="0" smtClean="0"/>
            <a:t>Cross Functional Agreement</a:t>
          </a:r>
          <a:endParaRPr lang="nb-NO" sz="1100" kern="1200" dirty="0"/>
        </a:p>
      </dsp:txBody>
      <dsp:txXfrm>
        <a:off x="0" y="3135761"/>
        <a:ext cx="6619765" cy="1143450"/>
      </dsp:txXfrm>
    </dsp:sp>
    <dsp:sp modelId="{0F048B18-AAC2-43BE-AEB3-ACC0A0940854}">
      <dsp:nvSpPr>
        <dsp:cNvPr id="0" name=""/>
        <dsp:cNvSpPr/>
      </dsp:nvSpPr>
      <dsp:spPr>
        <a:xfrm>
          <a:off x="330988" y="2995754"/>
          <a:ext cx="4633835" cy="324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148" tIns="0" rIns="1751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600" b="1" kern="1200" dirty="0" smtClean="0"/>
            <a:t>Logistics</a:t>
          </a:r>
        </a:p>
      </dsp:txBody>
      <dsp:txXfrm>
        <a:off x="346840" y="3011606"/>
        <a:ext cx="4602131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5CF894E7-BAFA-41E9-A490-C9E300549904}" type="datetimeFigureOut">
              <a:rPr lang="en-US" smtClean="0"/>
              <a:t>1/29/2014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698500"/>
            <a:ext cx="55848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27B43FC2-CB3C-489C-A6B7-5AB7C3EF3C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2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9" algn="l" defTabSz="9143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8" algn="l" defTabSz="9143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07" algn="l" defTabSz="9143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76" algn="l" defTabSz="9143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45" algn="l" defTabSz="9143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14" algn="l" defTabSz="9143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83" algn="l" defTabSz="9143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52" algn="l" defTabSz="9143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43FC2-CB3C-489C-A6B7-5AB7C3EF3C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9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3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3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3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254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3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8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8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0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5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7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7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7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7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7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7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7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7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8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8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8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9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0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0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0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0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0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0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2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2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2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2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2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2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2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2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2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2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3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3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3.xml"/></Relationships>
</file>

<file path=ppt/slideLayouts/_rels/slideLayout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3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4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5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6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6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6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6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6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6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6.xml"/></Relationships>
</file>

<file path=ppt/slideLayouts/_rels/slideLayout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6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6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7.xml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7.xml"/></Relationships>
</file>

<file path=ppt/slideLayouts/_rels/slideLayout5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Layouts/_rels/slideLayout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7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7.xml"/></Relationships>
</file>

<file path=ppt/slideLayouts/_rels/slideLayout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7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7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7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7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8.xml"/></Relationships>
</file>

<file path=ppt/slideLayouts/_rels/slideLayout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Layouts/_rels/slideLayout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8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8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8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8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8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8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8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9.xml"/></Relationships>
</file>

<file path=ppt/slideLayouts/_rels/slideLayout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9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Layouts/_rels/slideLayout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9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9.xml"/></Relationships>
</file>

<file path=ppt/slideLayouts/_rels/slideLayout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9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9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9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9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9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9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0.xml"/></Relationships>
</file>

<file path=ppt/slideLayouts/_rels/slideLayout7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0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Layouts/_rels/slideLayout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0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0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0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0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0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0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0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0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1.xml"/></Relationships>
</file>

<file path=ppt/slideLayouts/_rels/slideLayout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7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Layouts/_rels/slideLayout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1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1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1.xml"/></Relationships>
</file>

<file path=ppt/slideLayouts/_rels/slideLayout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1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1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7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7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1.xml"/></Relationships>
</file>

<file path=ppt/slideLayouts/_rels/slideLayout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1.xml"/></Relationships>
</file>

<file path=ppt/slideLayouts/_rels/slideLayout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1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2.xml"/></Relationships>
</file>

<file path=ppt/slideLayouts/_rels/slideLayout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2.xml"/></Relationships>
</file>

<file path=ppt/slideLayouts/_rels/slideLayout784.xml.rels><?xml version="1.0" encoding="UTF-8" standalone="yes"?>
<Relationships xmlns="http://schemas.openxmlformats.org/package/2006/relationships"><Relationship Id="rId8" Type="http://schemas.openxmlformats.org/officeDocument/2006/relationships/slide" Target="../slides/slide6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Layouts/_rels/slideLayout7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7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2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2.xml"/></Relationships>
</file>

<file path=ppt/slideLayouts/_rels/slideLayout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2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2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2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2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2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2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2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3.xml"/></Relationships>
</file>

<file path=ppt/slideLayouts/_rels/slideLayout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3.xml"/></Relationships>
</file>

<file path=ppt/slideLayouts/_rels/slideLayout8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3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3.xml"/></Relationships>
</file>

<file path=ppt/slideLayouts/_rels/slideLayout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3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3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8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3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8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3.xml"/></Relationships>
</file>

<file path=ppt/slideLayouts/_rels/slideLayout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3.xml"/></Relationships>
</file>

<file path=ppt/slideLayouts/_rels/slideLayout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79884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4"/>
          <p:cNvSpPr/>
          <p:nvPr userDrawn="1"/>
        </p:nvSpPr>
        <p:spPr>
          <a:xfrm>
            <a:off x="4984751" y="1176077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50835" y="5459064"/>
            <a:ext cx="2568575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BBEE1366-65E4-4892-BA5C-51C946A8625E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pic>
        <p:nvPicPr>
          <p:cNvPr id="11" name="Picture 20" descr="vertical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66" y="1112576"/>
            <a:ext cx="84137" cy="413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39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47" y="1116471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1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4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053537"/>
      </p:ext>
    </p:extLst>
  </p:cSld>
  <p:clrMapOvr>
    <a:masterClrMapping/>
  </p:clrMapOvr>
  <p:transition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" name="Rectangle 326"/>
          <p:cNvSpPr>
            <a:spLocks noChangeArrowheads="1"/>
          </p:cNvSpPr>
          <p:nvPr userDrawn="1"/>
        </p:nvSpPr>
        <p:spPr bwMode="auto">
          <a:xfrm>
            <a:off x="3183214" y="5455610"/>
            <a:ext cx="3148836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EDCS-1153310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2224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70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56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89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23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7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736" y="460477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125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106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58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53" y="460477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306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94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Rectangle 326"/>
          <p:cNvSpPr>
            <a:spLocks noChangeArrowheads="1"/>
          </p:cNvSpPr>
          <p:nvPr userDrawn="1"/>
        </p:nvSpPr>
        <p:spPr bwMode="auto">
          <a:xfrm>
            <a:off x="3183214" y="5455610"/>
            <a:ext cx="3148836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EDCS-1153310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2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86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76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81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78" y="2441834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30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60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41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31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010" y="2550439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01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70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56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89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23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7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736" y="460477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125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106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58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53" y="460477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306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94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6574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010" y="2550439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86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76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81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78" y="2441834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30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60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41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31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56810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86"/>
            <a:ext cx="8229600" cy="87784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287"/>
            <a:ext cx="8229600" cy="392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65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7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5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BAAB62A-49E2-4BD5-9F25-72DB820D22C2}" type="datetimeFigureOut">
              <a:rPr lang="en-US" sz="2400" smtClean="0">
                <a:solidFill>
                  <a:srgbClr val="0096D6"/>
                </a:solidFill>
              </a:rPr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1/29/2014</a:t>
            </a:fld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5"/>
            <a:ext cx="2895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5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C7B9D29-C0C9-4EDB-A6F1-1642BC3CEB58}" type="slidenum">
              <a:rPr lang="en-US" sz="2400" smtClean="0">
                <a:solidFill>
                  <a:srgbClr val="0096D6"/>
                </a:solidFill>
              </a:rPr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8020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87163"/>
      </p:ext>
    </p:extLst>
  </p:cSld>
  <p:clrMapOvr>
    <a:masterClrMapping/>
  </p:clrMapOvr>
  <p:transition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10396"/>
      </p:ext>
    </p:extLst>
  </p:cSld>
  <p:clrMapOvr>
    <a:masterClrMapping/>
  </p:clrMapOvr>
  <p:transition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1967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39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42697"/>
      </p:ext>
    </p:extLst>
  </p:cSld>
  <p:clrMapOvr>
    <a:masterClrMapping/>
  </p:clrMapOvr>
  <p:transition>
    <p:wipe dir="r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4" y="495721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6" y="495721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95721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5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70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18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500" y="5599546"/>
            <a:ext cx="662549" cy="52758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70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4" y="5590634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905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40223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7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82" y="5175525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915" y="5175525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rId3" action="ppaction://hlinksldjump" tooltip="Concept"/>
          </p:cNvPr>
          <p:cNvSpPr txBox="1"/>
          <p:nvPr userDrawn="1"/>
        </p:nvSpPr>
        <p:spPr>
          <a:xfrm>
            <a:off x="173226" y="5171899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2811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4" y="463551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6" y="469901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5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70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40223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7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70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317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0554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4" y="463551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6" y="469901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5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70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70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28" y="163980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87" y="744096"/>
            <a:ext cx="6619765" cy="4393649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4095143953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rId8" action="ppaction://hlinksldjump" tooltip="Click to jump to this location in the presenta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82" y="5175525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915" y="5175525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rId8" action="ppaction://hlinksldjump" tooltip="Concept"/>
          </p:cNvPr>
          <p:cNvSpPr txBox="1"/>
          <p:nvPr userDrawn="1"/>
        </p:nvSpPr>
        <p:spPr>
          <a:xfrm>
            <a:off x="0" y="5171919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0742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0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28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4" y="-242773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2" y="4749353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502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30580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317"/>
            <a:ext cx="829170" cy="3652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7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941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77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60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2" y="3540528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4" y="-171335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2" y="2319847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5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30580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317"/>
            <a:ext cx="829170" cy="3652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7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925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65"/>
            <a:ext cx="8477250" cy="2865439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412" y="2517102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332626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150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9" y="190846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30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77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9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39" y="1116475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811" y="1116475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021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4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9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48" y="1116475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2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4"/>
            <a:ext cx="3236976" cy="338548"/>
          </a:xfrm>
          <a:noFill/>
        </p:spPr>
        <p:txBody>
          <a:bodyPr vert="horz" wrap="square" lIns="91434" tIns="45717" rIns="91434" bIns="45717"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292" marR="0" lvl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8" y="5459354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924852" y="5372054"/>
            <a:ext cx="3420515" cy="19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EDCS-1215647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4247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9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059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0A581B57-3124-410A-8C57-4766675F8F2E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pic>
        <p:nvPicPr>
          <p:cNvPr id="10" name="Picture 14" descr="vertical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0835" y="5459064"/>
            <a:ext cx="2568575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tx2"/>
              </a:buClr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  <a:latin typeface="+mj-lt"/>
              </a:defRPr>
            </a:lvl2pPr>
            <a:lvl3pPr marL="855604" indent="-285730">
              <a:buFont typeface="Wingdings" pitchFamily="2" charset="2"/>
              <a:buChar char="Ø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Wingdings" pitchFamily="2" charset="2"/>
              <a:buChar char="§"/>
              <a:defRPr>
                <a:solidFill>
                  <a:schemeClr val="accent1"/>
                </a:solidFill>
                <a:latin typeface="+mj-lt"/>
              </a:defRPr>
            </a:lvl2pPr>
            <a:lvl3pPr marL="855604" indent="-285730">
              <a:buFont typeface="Wingdings" pitchFamily="2" charset="2"/>
              <a:buChar char="Ø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573240"/>
      </p:ext>
    </p:extLst>
  </p:cSld>
  <p:clrMapOvr>
    <a:masterClrMapping/>
  </p:clrMapOvr>
  <p:transition>
    <p:wipe dir="r"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920" y="648078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8" y="5459354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151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412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1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5"/>
            <a:ext cx="2622550" cy="365918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7" y="1333505"/>
            <a:ext cx="2593975" cy="363537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2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75" y="648078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35" y="648078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260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621"/>
            <a:ext cx="9144000" cy="2265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89" y="1230316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40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791568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7226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32178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1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511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68007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412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70"/>
            <a:ext cx="4117446" cy="2517099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89" y="648078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4659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403" y="3566169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54" y="259304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704" y="2735606"/>
            <a:ext cx="4712557" cy="851959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402" y="1598096"/>
            <a:ext cx="2676525" cy="2407709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351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33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40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8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2" y="-53768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6012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62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80"/>
            <a:ext cx="8755128" cy="3643443"/>
          </a:xfrm>
        </p:spPr>
        <p:txBody>
          <a:bodyPr anchor="b" anchorCtr="0"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88" y="545791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225" y="5454494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88" y="545791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225" y="5454494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8" y="4465766"/>
            <a:ext cx="8574685" cy="511969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18059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5" y="3995296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9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223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/>
          <p:nvPr/>
        </p:nvSpPr>
        <p:spPr>
          <a:xfrm flipV="1">
            <a:off x="217523" y="5296960"/>
            <a:ext cx="8694737" cy="174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5" descr="vertical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 descr="vertical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7" y="1333501"/>
            <a:ext cx="2593975" cy="363537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16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29211"/>
      </p:ext>
    </p:extLst>
  </p:cSld>
  <p:clrMapOvr>
    <a:masterClrMapping/>
  </p:clrMapOvr>
  <p:transition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1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32108172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99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494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6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27" y="259296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6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51" y="259296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2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27" y="259292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8" y="2524140"/>
            <a:ext cx="2501965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40"/>
            <a:ext cx="2516104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40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40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81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27" y="1397006"/>
            <a:ext cx="1806573" cy="287450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61"/>
            <a:ext cx="1806574" cy="108743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27" y="4319161"/>
            <a:ext cx="1806573" cy="108743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642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9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433" y="259086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0178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204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9" y="5103837"/>
            <a:ext cx="787133" cy="34677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256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463794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193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64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56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83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23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67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730" y="4604772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1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100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58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53" y="4604772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306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94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144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86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76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81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78" y="2441838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30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60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41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31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010" y="2550439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71935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89" y="1230316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30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9135678"/>
      </p:ext>
    </p:extLst>
  </p:cSld>
  <p:clrMapOvr>
    <a:masterClrMapping/>
  </p:clrMapOvr>
  <p:transition>
    <p:wipe dir="r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64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56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83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23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67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730" y="4604772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1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100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58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53" y="4604772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306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94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9810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010" y="2550439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86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76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81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78" y="2441838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30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60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41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31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564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4" y="463551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6" y="469901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5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70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31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31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31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7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31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70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31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317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245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2800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531526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9684" y="550658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40571" y="550316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8" y="1030575"/>
            <a:ext cx="8112125" cy="2432316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7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74" y="4360650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91" y="550803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7" name="Group 38"/>
          <p:cNvGrpSpPr/>
          <p:nvPr userDrawn="1"/>
        </p:nvGrpSpPr>
        <p:grpSpPr>
          <a:xfrm>
            <a:off x="341314" y="345726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8" name="Rectangle 2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7764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1713355"/>
            <a:ext cx="9847891" cy="16149289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9684" y="550658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91" y="550803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40571" y="550316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8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7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74" y="4360650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41314" y="345726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6106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7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96" y="2517110"/>
            <a:ext cx="8694295" cy="146472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8" y="1639979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550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4868870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91" y="541020"/>
            <a:ext cx="8112125" cy="3733800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3673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7" name="Group 38"/>
          <p:cNvGrpSpPr/>
          <p:nvPr userDrawn="1"/>
        </p:nvGrpSpPr>
        <p:grpSpPr>
          <a:xfrm>
            <a:off x="4157415" y="4567771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8" name="Rectangle 4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147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6312989" y="3138561"/>
            <a:ext cx="116616" cy="4909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992342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7452023" y="3126327"/>
            <a:ext cx="463750" cy="51810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6580120" y="3126327"/>
            <a:ext cx="302387" cy="51810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592986" y="2442800"/>
            <a:ext cx="109835" cy="25225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00776" y="2273627"/>
            <a:ext cx="109835" cy="42143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203181" y="2041007"/>
            <a:ext cx="109835" cy="77640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510978" y="2273625"/>
            <a:ext cx="109835" cy="42143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811994" y="2442818"/>
            <a:ext cx="116616" cy="252257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7119830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7427627" y="2041003"/>
            <a:ext cx="111191" cy="77640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730041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8037831" y="2442818"/>
            <a:ext cx="111191" cy="252257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644691" y="2418425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9194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3733864"/>
      </p:ext>
    </p:extLst>
  </p:cSld>
  <p:clrMapOvr>
    <a:masterClrMapping/>
  </p:clrMapOvr>
  <p:transition>
    <p:wipe dir="r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531526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9684" y="550658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40565" y="550316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030575"/>
            <a:ext cx="8112125" cy="2432316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7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8" y="4360650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91" y="550803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7" name="Group 38"/>
          <p:cNvGrpSpPr/>
          <p:nvPr userDrawn="1"/>
        </p:nvGrpSpPr>
        <p:grpSpPr>
          <a:xfrm>
            <a:off x="341314" y="345726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8" name="Rectangle 2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546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1713355"/>
            <a:ext cx="9847891" cy="16149289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9684" y="550658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91" y="550803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40565" y="550316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7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8" y="4360650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41314" y="345726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5465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7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90" y="2517110"/>
            <a:ext cx="8694295" cy="146472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639979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493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4868870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85" y="541020"/>
            <a:ext cx="8112125" cy="3733800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2326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7" name="Group 38"/>
          <p:cNvGrpSpPr/>
          <p:nvPr userDrawn="1"/>
        </p:nvGrpSpPr>
        <p:grpSpPr>
          <a:xfrm>
            <a:off x="4157415" y="4567771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8" name="Rectangle 4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3062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6312989" y="3138557"/>
            <a:ext cx="116616" cy="4909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992342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7452023" y="3126327"/>
            <a:ext cx="463750" cy="51810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6580120" y="3126327"/>
            <a:ext cx="302387" cy="51810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592986" y="2442800"/>
            <a:ext cx="109835" cy="25225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00776" y="2273627"/>
            <a:ext cx="109835" cy="42143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203181" y="2041007"/>
            <a:ext cx="109835" cy="77640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510978" y="2273625"/>
            <a:ext cx="109835" cy="42143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811994" y="2442814"/>
            <a:ext cx="116616" cy="252257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7119830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7427627" y="2041003"/>
            <a:ext cx="111191" cy="77640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730032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8037831" y="2442814"/>
            <a:ext cx="111191" cy="252257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644691" y="2418425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3621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531526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9684" y="550658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40557" y="550316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15" y="1030575"/>
            <a:ext cx="8112125" cy="2432316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7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0" y="4360650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91" y="550803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7" name="Group 38"/>
          <p:cNvGrpSpPr/>
          <p:nvPr userDrawn="1"/>
        </p:nvGrpSpPr>
        <p:grpSpPr>
          <a:xfrm>
            <a:off x="341314" y="345726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8" name="Rectangle 2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09746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1713355"/>
            <a:ext cx="9847891" cy="16149289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9684" y="550658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91" y="550803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40557" y="550316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1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7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0" y="4360650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41314" y="345726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11211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7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78" y="2517110"/>
            <a:ext cx="8694295" cy="146472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15" y="1639979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858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4868870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78" y="541020"/>
            <a:ext cx="8112125" cy="3733800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6302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70271"/>
      </p:ext>
    </p:extLst>
  </p:cSld>
  <p:clrMapOvr>
    <a:masterClrMapping/>
  </p:clrMapOvr>
  <p:transition>
    <p:wipe dir="r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7" name="Group 38"/>
          <p:cNvGrpSpPr/>
          <p:nvPr userDrawn="1"/>
        </p:nvGrpSpPr>
        <p:grpSpPr>
          <a:xfrm>
            <a:off x="4157415" y="4567771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8" name="Rectangle 4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7915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6312989" y="3138552"/>
            <a:ext cx="116616" cy="4909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992342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7452023" y="3126327"/>
            <a:ext cx="463750" cy="51810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6580120" y="3126327"/>
            <a:ext cx="302387" cy="51810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592977" y="2442800"/>
            <a:ext cx="109835" cy="25225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00776" y="2273627"/>
            <a:ext cx="109835" cy="42143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203181" y="2041007"/>
            <a:ext cx="109835" cy="77640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510978" y="2273625"/>
            <a:ext cx="109835" cy="42143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811994" y="2442809"/>
            <a:ext cx="116616" cy="252257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7119830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7427627" y="2041003"/>
            <a:ext cx="111191" cy="77640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730029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8037831" y="2442809"/>
            <a:ext cx="111191" cy="252257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644691" y="2418424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64748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531526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9684" y="550658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40547" y="550316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6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53" y="4360650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85" y="5508029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7" name="Group 38"/>
          <p:cNvGrpSpPr/>
          <p:nvPr userDrawn="1"/>
        </p:nvGrpSpPr>
        <p:grpSpPr>
          <a:xfrm>
            <a:off x="341314" y="345726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8" name="Rectangle 2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6484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1713355"/>
            <a:ext cx="9847891" cy="16149289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9684" y="550658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85" y="5508029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40547" y="550316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6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53" y="4360650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41314" y="345726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8383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7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70" y="2517106"/>
            <a:ext cx="8694295" cy="146472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639979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1036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4868870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7" y="541020"/>
            <a:ext cx="8112125" cy="3733800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3357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7" name="Group 38"/>
          <p:cNvGrpSpPr/>
          <p:nvPr userDrawn="1"/>
        </p:nvGrpSpPr>
        <p:grpSpPr>
          <a:xfrm>
            <a:off x="4157415" y="4567771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8" name="Rectangle 4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4228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6312989" y="3138547"/>
            <a:ext cx="116616" cy="4909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992342" y="3126323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126323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7452023" y="3126323"/>
            <a:ext cx="463750" cy="51810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6580120" y="3126323"/>
            <a:ext cx="302387" cy="51810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592973" y="2442800"/>
            <a:ext cx="109835" cy="25225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00776" y="2273627"/>
            <a:ext cx="109835" cy="42143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203172" y="2041007"/>
            <a:ext cx="109835" cy="77640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510978" y="2273625"/>
            <a:ext cx="109835" cy="42143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811994" y="2442804"/>
            <a:ext cx="116616" cy="252257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7119823" y="2273625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7427627" y="2041003"/>
            <a:ext cx="111191" cy="77640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730020" y="2273625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8037831" y="2442804"/>
            <a:ext cx="111191" cy="252257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644691" y="241841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330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62" y="495720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8" y="495720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5" y="495720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1" y="5599544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4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4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32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6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86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7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6"/>
            <a:ext cx="8112125" cy="2422699"/>
          </a:xfrm>
        </p:spPr>
        <p:txBody>
          <a:bodyPr/>
          <a:lstStyle>
            <a:lvl1pPr algn="l" defTabSz="7132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805" y="251570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503" y="5491514"/>
            <a:ext cx="646154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39" y="5488094"/>
            <a:ext cx="207739" cy="1416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261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 userDrawn="1"/>
        </p:nvSpPr>
        <p:spPr bwMode="ltGray">
          <a:xfrm>
            <a:off x="265669" y="5492958"/>
            <a:ext cx="3420515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 anchorCtr="0">
            <a:spAutoFit/>
          </a:bodyPr>
          <a:lstStyle/>
          <a:p>
            <a:pPr defTabSz="635261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0483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986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7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6"/>
            <a:ext cx="8112125" cy="2422699"/>
          </a:xfrm>
        </p:spPr>
        <p:txBody>
          <a:bodyPr/>
          <a:lstStyle>
            <a:lvl1pPr algn="l" defTabSz="7132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805" y="251570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503" y="5491514"/>
            <a:ext cx="646154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39" y="5488094"/>
            <a:ext cx="207739" cy="1416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261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65669" y="5492958"/>
            <a:ext cx="3420515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 anchorCtr="0">
            <a:spAutoFit/>
          </a:bodyPr>
          <a:lstStyle/>
          <a:p>
            <a:pPr defTabSz="635261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536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91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7067"/>
      </p:ext>
    </p:extLst>
  </p:cSld>
  <p:clrMapOvr>
    <a:masterClrMapping/>
  </p:clrMapOvr>
  <p:transition>
    <p:wipe dir="r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503" y="5491514"/>
            <a:ext cx="646154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800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9" y="5492958"/>
            <a:ext cx="3420515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 anchorCtr="0">
            <a:spAutoFit/>
          </a:bodyPr>
          <a:lstStyle/>
          <a:p>
            <a:pPr defTabSz="635261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39" y="5488094"/>
            <a:ext cx="207739" cy="1416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261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1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7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792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3" y="-1713356"/>
            <a:ext cx="9835191" cy="16149288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274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274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274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274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274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274"/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503" y="5491514"/>
            <a:ext cx="646154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800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39" y="5488094"/>
            <a:ext cx="207739" cy="1416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261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1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7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3" name="Rectangle 4"/>
          <p:cNvSpPr>
            <a:spLocks noChangeArrowheads="1"/>
          </p:cNvSpPr>
          <p:nvPr userDrawn="1"/>
        </p:nvSpPr>
        <p:spPr bwMode="ltGray">
          <a:xfrm>
            <a:off x="265669" y="5492958"/>
            <a:ext cx="3420515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 anchorCtr="0">
            <a:spAutoFit/>
          </a:bodyPr>
          <a:lstStyle/>
          <a:p>
            <a:pPr defTabSz="635261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021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49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27" tIns="35664" rIns="71327" bIns="35664" anchor="ctr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27" tIns="35664" rIns="71327" bIns="35664" anchor="ctr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64" y="2519086"/>
            <a:ext cx="8694295" cy="2798164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47602"/>
            <a:ext cx="8112125" cy="2005868"/>
          </a:xfrm>
        </p:spPr>
        <p:txBody>
          <a:bodyPr/>
          <a:lstStyle>
            <a:lvl1pPr algn="l" defTabSz="71327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3504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49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27" tIns="35664" rIns="71327" bIns="35664" anchor="ctr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27" tIns="35664" rIns="71327" bIns="35664" anchor="ctr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64" y="2519084"/>
            <a:ext cx="8694295" cy="143379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478785"/>
            <a:ext cx="8112125" cy="2005868"/>
          </a:xfrm>
        </p:spPr>
        <p:txBody>
          <a:bodyPr/>
          <a:lstStyle>
            <a:lvl1pPr algn="l" defTabSz="71327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7186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7" y="360179"/>
            <a:ext cx="8580923" cy="698500"/>
          </a:xfrm>
        </p:spPr>
        <p:txBody>
          <a:bodyPr/>
          <a:lstStyle>
            <a:lvl1pPr algn="l" defTabSz="71327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8407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16455"/>
            <a:ext cx="4021116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116455"/>
            <a:ext cx="4222440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07" y="360179"/>
            <a:ext cx="8580923" cy="698500"/>
          </a:xfrm>
        </p:spPr>
        <p:txBody>
          <a:bodyPr/>
          <a:lstStyle>
            <a:lvl1pPr algn="l" defTabSz="71327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579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7" y="360179"/>
            <a:ext cx="8580923" cy="698500"/>
          </a:xfrm>
        </p:spPr>
        <p:txBody>
          <a:bodyPr/>
          <a:lstStyle>
            <a:lvl1pPr algn="l" defTabSz="71327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8" y="1116455"/>
            <a:ext cx="4011105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155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9"/>
            <a:ext cx="3236976" cy="538609"/>
          </a:xfrm>
        </p:spPr>
        <p:txBody>
          <a:bodyPr>
            <a:noAutofit/>
          </a:bodyPr>
          <a:lstStyle>
            <a:lvl1pPr marL="89159" indent="-89159" algn="l" defTabSz="71327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89159" indent="-89159" algn="l" defTabSz="713274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9159" indent="-89159" algn="l" defTabSz="713274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9159" indent="-89159" algn="l" defTabSz="713274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9159" indent="-89159" algn="l" defTabSz="713274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84" y="3947160"/>
            <a:ext cx="3237819" cy="2819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115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6" y="360179"/>
            <a:ext cx="8588861" cy="698500"/>
          </a:xfrm>
        </p:spPr>
        <p:txBody>
          <a:bodyPr/>
          <a:lstStyle>
            <a:lvl1pPr algn="l" defTabSz="71327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211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64194" tIns="35664" rIns="64194" bIns="35664" rtlCol="0" anchor="t" anchorCtr="0">
            <a:noAutofit/>
          </a:bodyPr>
          <a:lstStyle>
            <a:lvl1pPr algn="l" defTabSz="71327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31" indent="-178319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31" indent="-178319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8" y="259080"/>
            <a:ext cx="3896359" cy="70104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71327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27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982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2"/>
            <a:ext cx="2622550" cy="3659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333503"/>
            <a:ext cx="2593975" cy="36353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5"/>
            <a:ext cx="2633662" cy="3611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6" y="83820"/>
            <a:ext cx="2668457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27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27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5" y="83820"/>
            <a:ext cx="2599859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27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27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83820"/>
            <a:ext cx="2634158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27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27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9971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/>
          <p:nvPr/>
        </p:nvSpPr>
        <p:spPr>
          <a:xfrm flipV="1">
            <a:off x="217523" y="5296960"/>
            <a:ext cx="8694737" cy="174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09214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71327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7" y="1230314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51765"/>
            <a:ext cx="7461250" cy="230833"/>
          </a:xfrm>
        </p:spPr>
        <p:txBody>
          <a:bodyPr wrap="square" anchor="b" anchorCtr="0">
            <a:noAutofit/>
          </a:bodyPr>
          <a:lstStyle>
            <a:lvl1pPr algn="l" defTabSz="627832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374119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4" tIns="35664" rIns="64194" bIns="35664" rtlCol="0" anchor="b" anchorCtr="0">
            <a:noAutofit/>
          </a:bodyPr>
          <a:lstStyle>
            <a:lvl1pPr algn="l" defTabSz="71327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9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927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4" tIns="35664" rIns="64194" bIns="35664" rtlCol="0" anchor="b" anchorCtr="0">
            <a:noAutofit/>
          </a:bodyPr>
          <a:lstStyle>
            <a:lvl1pPr algn="l" defTabSz="71327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3681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6" y="4876801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56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182034" indent="-182034" algn="l" defTabSz="713274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21528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64194" tIns="35664" rIns="64194" bIns="35664" rtlCol="0" anchor="ctr" anchorCtr="0">
            <a:noAutofit/>
          </a:bodyPr>
          <a:lstStyle>
            <a:lvl1pPr marL="0" indent="0" algn="l" defTabSz="713274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399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0" y="3566161"/>
            <a:ext cx="4684867" cy="320146"/>
          </a:xfrm>
        </p:spPr>
        <p:txBody>
          <a:bodyPr vert="horz" lIns="71327" tIns="35664" rIns="71327" bIns="35664" rtlCol="0">
            <a:noAutofit/>
          </a:bodyPr>
          <a:lstStyle>
            <a:lvl1pPr marL="0" indent="0" algn="l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56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0"/>
            <a:ext cx="4712557" cy="851958"/>
          </a:xfrm>
        </p:spPr>
        <p:txBody>
          <a:bodyPr vert="horz" lIns="64194" tIns="35664" rIns="64194" bIns="35664" rtlCol="0" anchor="b" anchorCtr="0">
            <a:noAutofit/>
          </a:bodyPr>
          <a:lstStyle>
            <a:lvl1pPr marL="0" indent="0" algn="l" defTabSz="713274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5" y="1598085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800" y="251572"/>
            <a:ext cx="691030" cy="40923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274"/>
              <a:endParaRPr lang="en-US" sz="1400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51228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03864"/>
            <a:ext cx="8755128" cy="3643443"/>
          </a:xfrm>
        </p:spPr>
        <p:txBody>
          <a:bodyPr anchor="b" anchorCtr="0"/>
          <a:lstStyle>
            <a:lvl1pPr marL="178319" indent="-178319">
              <a:buFont typeface="Arial" pitchFamily="34" charset="0"/>
              <a:buChar char="“"/>
              <a:defRPr sz="47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9" y="4465754"/>
            <a:ext cx="8574685" cy="511968"/>
          </a:xfrm>
        </p:spPr>
        <p:txBody>
          <a:bodyPr vert="horz" lIns="71327" tIns="35664" rIns="71327" bIns="35664" rtlCol="0">
            <a:noAutofit/>
          </a:bodyPr>
          <a:lstStyle>
            <a:lvl1pPr marL="0" indent="0"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73639" y="5488094"/>
            <a:ext cx="207739" cy="1416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261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65669" y="5492958"/>
            <a:ext cx="3420515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 anchorCtr="0">
            <a:spAutoFit/>
          </a:bodyPr>
          <a:lstStyle/>
          <a:p>
            <a:pPr defTabSz="635261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45879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4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73639" y="5488094"/>
            <a:ext cx="207739" cy="1416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261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9" y="5492958"/>
            <a:ext cx="3420515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 anchorCtr="0">
            <a:spAutoFit/>
          </a:bodyPr>
          <a:lstStyle/>
          <a:p>
            <a:pPr defTabSz="635261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1760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27" tIns="35664" rIns="71327" bIns="35664" rtlCol="0" anchor="ctr" anchorCtr="0">
            <a:normAutofit/>
          </a:bodyPr>
          <a:lstStyle>
            <a:lvl1pPr marL="0" indent="0" algn="ctr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184940"/>
          </a:xfrm>
        </p:spPr>
        <p:txBody>
          <a:bodyPr anchor="t">
            <a:noAutofit/>
          </a:bodyPr>
          <a:lstStyle>
            <a:lvl1pPr marL="0" marR="0" indent="0" algn="l" defTabSz="71327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39" y="5488094"/>
            <a:ext cx="207739" cy="1416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261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9" y="5492958"/>
            <a:ext cx="3420515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 anchorCtr="0">
            <a:spAutoFit/>
          </a:bodyPr>
          <a:lstStyle/>
          <a:p>
            <a:pPr defTabSz="635261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352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80"/>
            <a:ext cx="4349918" cy="104352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39" y="5488094"/>
            <a:ext cx="207739" cy="1416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261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9" y="5492958"/>
            <a:ext cx="3420515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 anchorCtr="0">
            <a:spAutoFit/>
          </a:bodyPr>
          <a:lstStyle/>
          <a:p>
            <a:pPr defTabSz="635261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631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8"/>
          <p:cNvGrpSpPr/>
          <p:nvPr userDrawn="1"/>
        </p:nvGrpSpPr>
        <p:grpSpPr>
          <a:xfrm>
            <a:off x="341349" y="259298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403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04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402" y="1598087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016609"/>
      </p:ext>
    </p:extLst>
  </p:cSld>
  <p:clrMapOvr>
    <a:masterClrMapping/>
  </p:clrMapOvr>
  <p:transition>
    <p:wipe dir="r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2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4" y="259292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27" tIns="35664" rIns="71327" bIns="35664" rtlCol="0" anchor="ctr" anchorCtr="0">
            <a:normAutofit/>
          </a:bodyPr>
          <a:lstStyle>
            <a:lvl1pPr marL="0" indent="0" algn="ctr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2"/>
            <a:ext cx="32877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259292"/>
            <a:ext cx="330200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27" tIns="35664" rIns="71327" bIns="35664" rtlCol="0" anchor="ctr" anchorCtr="0">
            <a:normAutofit/>
          </a:bodyPr>
          <a:lstStyle>
            <a:lvl1pPr marL="0" indent="0" algn="ctr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59292"/>
            <a:ext cx="1838730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59292"/>
            <a:ext cx="183873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27" tIns="35664" rIns="71327" bIns="35664" rtlCol="0" anchor="ctr" anchorCtr="0">
            <a:normAutofit/>
          </a:bodyPr>
          <a:lstStyle>
            <a:lvl1pPr marL="0" indent="0" algn="ctr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7" y="2524128"/>
            <a:ext cx="2523161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8"/>
            <a:ext cx="2537420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27" tIns="35664" rIns="71327" bIns="35664" rtlCol="0" anchor="ctr" anchorCtr="0">
            <a:normAutofit/>
          </a:bodyPr>
          <a:lstStyle>
            <a:lvl1pPr marL="0" indent="0" algn="ctr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8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8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27" tIns="35664" rIns="71327" bIns="35664" rtlCol="0" anchor="ctr" anchorCtr="0">
            <a:normAutofit/>
          </a:bodyPr>
          <a:lstStyle>
            <a:lvl1pPr marL="0" indent="0" algn="ctr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403054"/>
            <a:ext cx="1838730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397000"/>
            <a:ext cx="1838730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27" tIns="35664" rIns="71327" bIns="35664" rtlCol="0" anchor="ctr" anchorCtr="0">
            <a:normAutofit/>
          </a:bodyPr>
          <a:lstStyle>
            <a:lvl1pPr marL="0" indent="0" algn="ctr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4319134"/>
            <a:ext cx="1838730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4319134"/>
            <a:ext cx="183873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27" tIns="35664" rIns="71327" bIns="35664" rtlCol="0" anchor="ctr" anchorCtr="0">
            <a:normAutofit/>
          </a:bodyPr>
          <a:lstStyle>
            <a:lvl1pPr marL="0" indent="0" algn="ctr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73639" y="5488094"/>
            <a:ext cx="207739" cy="1416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261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65669" y="5492958"/>
            <a:ext cx="3420515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 anchorCtr="0">
            <a:spAutoFit/>
          </a:bodyPr>
          <a:lstStyle/>
          <a:p>
            <a:pPr defTabSz="635261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088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3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7" tIns="35664" rIns="71327" bIns="35664" rtlCol="0" anchor="ctr"/>
          <a:lstStyle/>
          <a:p>
            <a:pPr algn="ctr" defTabSz="71327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1" y="259082"/>
            <a:ext cx="8474869" cy="5045154"/>
          </a:xfrm>
          <a:ln>
            <a:solidFill>
              <a:srgbClr val="08252E"/>
            </a:solidFill>
          </a:ln>
        </p:spPr>
        <p:txBody>
          <a:bodyPr vert="horz" lIns="71327" tIns="35664" rIns="71327" bIns="35664" rtlCol="0" anchor="ctr" anchorCtr="0">
            <a:normAutofit/>
          </a:bodyPr>
          <a:lstStyle>
            <a:lvl1pPr marL="0" indent="0" algn="ctr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242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004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488"/>
            <a:ext cx="9156700" cy="5713512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648891"/>
            <a:ext cx="442456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1327" tIns="35664" rIns="71327" bIns="35664" rtlCol="0" anchor="ctr">
            <a:normAutofit/>
          </a:bodyPr>
          <a:lstStyle>
            <a:lvl1pPr marL="0" indent="0" algn="ctr" defTabSz="713274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800" y="5080001"/>
            <a:ext cx="631526" cy="373063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274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37790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7" y="5491514"/>
            <a:ext cx="812991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73639" y="5488094"/>
            <a:ext cx="207739" cy="1416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261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65669" y="5492958"/>
            <a:ext cx="3420515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 anchorCtr="0">
            <a:spAutoFit/>
          </a:bodyPr>
          <a:lstStyle/>
          <a:p>
            <a:pPr defTabSz="635261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5210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48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85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200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48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711833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604745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711833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604745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711833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36937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2" y="2550409"/>
            <a:ext cx="1920475" cy="502912"/>
          </a:xfrm>
          <a:prstGeom prst="rect">
            <a:avLst/>
          </a:prstGeom>
          <a:noFill/>
        </p:spPr>
        <p:txBody>
          <a:bodyPr wrap="none" lIns="71327" tIns="35664" rIns="71327" bIns="35664" rtlCol="0">
            <a:spAutoFit/>
          </a:bodyPr>
          <a:lstStyle/>
          <a:p>
            <a:pPr defTabSz="713274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3090508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18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52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67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5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441820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5" y="2267356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2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21" y="2568700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41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60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707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19" y="2568700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793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48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85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200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48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711833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604745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711833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604745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711833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8181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2550409"/>
            <a:ext cx="1920475" cy="502912"/>
          </a:xfrm>
          <a:prstGeom prst="rect">
            <a:avLst/>
          </a:prstGeom>
          <a:noFill/>
        </p:spPr>
        <p:txBody>
          <a:bodyPr wrap="none" lIns="71327" tIns="35664" rIns="71327" bIns="35664" rtlCol="0">
            <a:spAutoFit/>
          </a:bodyPr>
          <a:lstStyle/>
          <a:p>
            <a:pPr defTabSz="713274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3090508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18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52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67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5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441820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5" y="2267356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2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21" y="2568700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41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60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707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19" y="2568700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27" tIns="35664" rIns="71327" bIns="35664"/>
          <a:lstStyle/>
          <a:p>
            <a:pPr defTabSz="713274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804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83772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01561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9"/>
          <p:cNvSpPr/>
          <p:nvPr/>
        </p:nvSpPr>
        <p:spPr>
          <a:xfrm>
            <a:off x="-12700" y="5118366"/>
            <a:ext cx="9156700" cy="5966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8"/>
          <p:cNvSpPr/>
          <p:nvPr userDrawn="1"/>
        </p:nvSpPr>
        <p:spPr>
          <a:xfrm>
            <a:off x="1824075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ounded Rectangle 9"/>
          <p:cNvSpPr/>
          <p:nvPr userDrawn="1"/>
        </p:nvSpPr>
        <p:spPr>
          <a:xfrm>
            <a:off x="34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ounded Rectangle 10"/>
          <p:cNvSpPr/>
          <p:nvPr userDrawn="1"/>
        </p:nvSpPr>
        <p:spPr>
          <a:xfrm rot="10800000">
            <a:off x="1014431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11"/>
          <p:cNvSpPr/>
          <p:nvPr/>
        </p:nvSpPr>
        <p:spPr>
          <a:xfrm>
            <a:off x="6375421" y="1426105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ounded Rectangle 12"/>
          <p:cNvSpPr/>
          <p:nvPr/>
        </p:nvSpPr>
        <p:spPr>
          <a:xfrm>
            <a:off x="8105775" y="695855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3"/>
          <p:cNvSpPr/>
          <p:nvPr/>
        </p:nvSpPr>
        <p:spPr>
          <a:xfrm rot="10800000">
            <a:off x="3035327" y="-2815166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457744"/>
            <a:ext cx="812800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55094"/>
            <a:ext cx="261938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771C7BA0-01CC-4439-B33B-9A217622A06C}" type="slidenum">
              <a:rPr lang="en-US" sz="600">
                <a:solidFill>
                  <a:srgbClr val="FFFFFF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7762876" y="5457744"/>
            <a:ext cx="812800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8648700" y="5455094"/>
            <a:ext cx="261938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FDA36CCD-B5D8-44C8-9C01-7548D1B3E9FF}" type="slidenum">
              <a:rPr lang="en-US" sz="600">
                <a:solidFill>
                  <a:srgbClr val="FFFFFF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250848" y="5459064"/>
            <a:ext cx="3421063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76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8" y="4465757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9811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28911"/>
      </p:ext>
    </p:extLst>
  </p:cSld>
  <p:clrMapOvr>
    <a:masterClrMapping/>
  </p:clrMapOvr>
  <p:transition>
    <p:wipe dir="r"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68497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89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89" y="1333500"/>
            <a:ext cx="7435849" cy="3771636"/>
          </a:xfrm>
          <a:prstGeom prst="rect">
            <a:avLst/>
          </a:prstGeom>
        </p:spPr>
        <p:txBody>
          <a:bodyPr lIns="91434" tIns="45717" rIns="91434" bIns="4571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52056"/>
      </p:ext>
    </p:extLst>
  </p:cSld>
  <p:clrMapOvr>
    <a:masterClrMapping/>
  </p:clrMapOvr>
  <p:transition>
    <p:wipe dir="r"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62" y="4957203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8" y="4957203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5" y="4957203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1" y="5599545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4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4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33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7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90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6"/>
            <a:ext cx="8112125" cy="2422699"/>
          </a:xfrm>
        </p:spPr>
        <p:txBody>
          <a:bodyPr/>
          <a:lstStyle>
            <a:lvl1pPr algn="l" defTabSz="713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805" y="251575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496" y="5491510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31" y="5488090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 userDrawn="1"/>
        </p:nvSpPr>
        <p:spPr bwMode="ltGray">
          <a:xfrm>
            <a:off x="265669" y="5492955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27562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990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6"/>
            <a:ext cx="8112125" cy="2422699"/>
          </a:xfrm>
        </p:spPr>
        <p:txBody>
          <a:bodyPr/>
          <a:lstStyle>
            <a:lvl1pPr algn="l" defTabSz="713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805" y="251575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496" y="5491510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31" y="5488090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65669" y="5492955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755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80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496" y="5491510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800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9" y="5492955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31" y="5488090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6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80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817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3" y="-1713356"/>
            <a:ext cx="9835191" cy="16149288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80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496" y="5491510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800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31" y="5488090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6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80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3" name="Rectangle 4"/>
          <p:cNvSpPr>
            <a:spLocks noChangeArrowheads="1"/>
          </p:cNvSpPr>
          <p:nvPr userDrawn="1"/>
        </p:nvSpPr>
        <p:spPr bwMode="ltGray">
          <a:xfrm>
            <a:off x="265669" y="5492955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91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51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64" y="2519086"/>
            <a:ext cx="8694295" cy="2798164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47602"/>
            <a:ext cx="8112125" cy="2005868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3635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51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64" y="2519084"/>
            <a:ext cx="8694295" cy="143379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478785"/>
            <a:ext cx="8112125" cy="2005868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310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7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670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8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22"/>
          <p:cNvSpPr/>
          <p:nvPr userDrawn="1"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40519"/>
      </p:ext>
    </p:extLst>
  </p:cSld>
  <p:clrMapOvr>
    <a:masterClrMapping/>
  </p:clrMapOvr>
  <p:transition>
    <p:wipe dir="r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16455"/>
            <a:ext cx="4021116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116455"/>
            <a:ext cx="4222440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07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73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7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8" y="1116455"/>
            <a:ext cx="4011105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155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10"/>
            <a:ext cx="3236976" cy="538609"/>
          </a:xfrm>
        </p:spPr>
        <p:txBody>
          <a:bodyPr>
            <a:noAutofit/>
          </a:bodyPr>
          <a:lstStyle>
            <a:lvl1pPr marL="89165" indent="-89165"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84" y="3947160"/>
            <a:ext cx="3237819" cy="2819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0300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6" y="360179"/>
            <a:ext cx="8588861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78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64199" tIns="35666" rIns="64199" bIns="35666" rtlCol="0" anchor="t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64" indent="-178331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64" indent="-178331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8" y="259080"/>
            <a:ext cx="3896359" cy="70104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7014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4"/>
            <a:ext cx="2622550" cy="3659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333503"/>
            <a:ext cx="2593975" cy="36353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5"/>
            <a:ext cx="2633662" cy="3611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6" y="83820"/>
            <a:ext cx="2668457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5" y="83820"/>
            <a:ext cx="2599859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83820"/>
            <a:ext cx="2634158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07085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7" y="1230314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51765"/>
            <a:ext cx="7461250" cy="230833"/>
          </a:xfrm>
        </p:spPr>
        <p:txBody>
          <a:bodyPr wrap="square" anchor="b" anchorCtr="0">
            <a:noAutofit/>
          </a:bodyPr>
          <a:lstStyle>
            <a:lvl1pPr algn="l" defTabSz="627874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3205721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9" tIns="35666" rIns="64199" bIns="35666" rtlCol="0" anchor="b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9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010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9" tIns="35666" rIns="64199" bIns="35666" rtlCol="0" anchor="b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418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6" y="4876806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182046" indent="-182046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571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64199" tIns="35666" rIns="64199" bIns="35666" rtlCol="0" anchor="ctr" anchorCtr="0">
            <a:noAutofit/>
          </a:bodyPr>
          <a:lstStyle>
            <a:lvl1pPr marL="0" indent="0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8208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1"/>
          <p:cNvSpPr/>
          <p:nvPr/>
        </p:nvSpPr>
        <p:spPr>
          <a:xfrm>
            <a:off x="338148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1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67884"/>
      </p:ext>
    </p:extLst>
  </p:cSld>
  <p:clrMapOvr>
    <a:masterClrMapping/>
  </p:clrMapOvr>
  <p:transition>
    <p:wipe dir="r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0" y="3566166"/>
            <a:ext cx="4684867" cy="320146"/>
          </a:xfrm>
        </p:spPr>
        <p:txBody>
          <a:bodyPr vert="horz" lIns="71332" tIns="35666" rIns="71332" bIns="35666" rtlCol="0">
            <a:noAutofit/>
          </a:bodyPr>
          <a:lstStyle>
            <a:lvl1pPr mar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0"/>
            <a:ext cx="4712557" cy="851958"/>
          </a:xfrm>
        </p:spPr>
        <p:txBody>
          <a:bodyPr vert="horz" lIns="64199" tIns="35666" rIns="64199" bIns="35666" rtlCol="0" anchor="b" anchorCtr="0">
            <a:noAutofit/>
          </a:bodyPr>
          <a:lstStyle>
            <a:lvl1pPr marL="0" indent="0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5" y="1598085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800" y="251572"/>
            <a:ext cx="691030" cy="40923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2040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03864"/>
            <a:ext cx="8755128" cy="3643443"/>
          </a:xfrm>
        </p:spPr>
        <p:txBody>
          <a:bodyPr anchor="b" anchorCtr="0"/>
          <a:lstStyle>
            <a:lvl1pPr marL="178331" indent="-178331">
              <a:buFont typeface="Arial" pitchFamily="34" charset="0"/>
              <a:buChar char="“"/>
              <a:defRPr sz="47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9" y="4465754"/>
            <a:ext cx="8574685" cy="511968"/>
          </a:xfrm>
        </p:spPr>
        <p:txBody>
          <a:bodyPr vert="horz" lIns="71332" tIns="35666" rIns="71332" bIns="35666" rtlCol="0">
            <a:noAutofit/>
          </a:bodyPr>
          <a:lstStyle>
            <a:lvl1pPr marL="0" indent="0"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73631" y="5488090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65669" y="5492955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915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4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73631" y="5488090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9" y="5492955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03035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184940"/>
          </a:xfrm>
        </p:spPr>
        <p:txBody>
          <a:bodyPr anchor="t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31" y="5488090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9" y="5492955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47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80"/>
            <a:ext cx="4349918" cy="104352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31" y="5488090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9" y="5492955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698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2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4" y="259292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2"/>
            <a:ext cx="32877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259292"/>
            <a:ext cx="330200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59292"/>
            <a:ext cx="1838730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59292"/>
            <a:ext cx="183873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7" y="2524128"/>
            <a:ext cx="2523161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8"/>
            <a:ext cx="2537420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8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8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403054"/>
            <a:ext cx="1838730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397000"/>
            <a:ext cx="1838730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4319137"/>
            <a:ext cx="1838730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4319137"/>
            <a:ext cx="183873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73631" y="5488090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65669" y="5492955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3150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3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1" y="259084"/>
            <a:ext cx="8474869" cy="5045154"/>
          </a:xfrm>
          <a:ln>
            <a:solidFill>
              <a:srgbClr val="08252E"/>
            </a:solidFill>
          </a:ln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587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277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488"/>
            <a:ext cx="9156700" cy="5713512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648891"/>
            <a:ext cx="442456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1332" tIns="35666" rIns="71332" bIns="35666" rtlCol="0" anchor="ctr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800" y="5080001"/>
            <a:ext cx="631526" cy="373063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7880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7" y="5491512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73631" y="5488090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65669" y="5492955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641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9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94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3967"/>
      </p:ext>
    </p:extLst>
  </p:cSld>
  <p:clrMapOvr>
    <a:masterClrMapping/>
  </p:clrMapOvr>
  <p:transition>
    <p:wipe dir="r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48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85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200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48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711833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604745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711833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604745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711833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3369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2" y="2550410"/>
            <a:ext cx="1920485" cy="502916"/>
          </a:xfrm>
          <a:prstGeom prst="rect">
            <a:avLst/>
          </a:prstGeom>
          <a:noFill/>
        </p:spPr>
        <p:txBody>
          <a:bodyPr wrap="none" lIns="71332" tIns="35666" rIns="71332" bIns="35666" rtlCol="0">
            <a:spAutoFit/>
          </a:bodyPr>
          <a:lstStyle/>
          <a:p>
            <a:pPr defTabSz="713323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3090509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18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52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67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5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441820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5" y="2267356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2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21" y="2568705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41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60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707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19" y="2568705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015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48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85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200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48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711833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604745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711833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604745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711833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92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2550410"/>
            <a:ext cx="1920485" cy="502916"/>
          </a:xfrm>
          <a:prstGeom prst="rect">
            <a:avLst/>
          </a:prstGeom>
          <a:noFill/>
        </p:spPr>
        <p:txBody>
          <a:bodyPr wrap="none" lIns="71332" tIns="35666" rIns="71332" bIns="35666" rtlCol="0">
            <a:spAutoFit/>
          </a:bodyPr>
          <a:lstStyle/>
          <a:p>
            <a:pPr defTabSz="713323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3090509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18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52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67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5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441820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5" y="2267356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2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21" y="2568705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41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60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707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19" y="2568705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474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28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25" y="105860"/>
            <a:ext cx="8588861" cy="6985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12519"/>
      </p:ext>
    </p:extLst>
  </p:cSld>
  <p:clrMapOvr>
    <a:masterClrMapping/>
  </p:clrMapOvr>
  <p:transition>
    <p:wipe dir="r"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25" y="105860"/>
            <a:ext cx="8588861" cy="6985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61695"/>
      </p:ext>
    </p:extLst>
  </p:cSld>
  <p:clrMapOvr>
    <a:masterClrMapping/>
  </p:clrMapOvr>
  <p:transition>
    <p:wipe dir="r"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531526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40565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8" y="1030575"/>
            <a:ext cx="8112125" cy="2432316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74" y="4360649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7" name="Group 38"/>
          <p:cNvGrpSpPr/>
          <p:nvPr userDrawn="1"/>
        </p:nvGrpSpPr>
        <p:grpSpPr>
          <a:xfrm>
            <a:off x="341314" y="345725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8" name="Rectangle 2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99916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1713357"/>
            <a:ext cx="9847891" cy="16149289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40565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8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74" y="4360649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41314" y="345725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7199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7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93" y="2517109"/>
            <a:ext cx="8694295" cy="146472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8" y="1639976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6104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4868869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91" y="541020"/>
            <a:ext cx="8112125" cy="3733800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78094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7"/>
          <p:cNvSpPr/>
          <p:nvPr/>
        </p:nvSpPr>
        <p:spPr>
          <a:xfrm>
            <a:off x="3668713" y="259297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28"/>
          <p:cNvSpPr/>
          <p:nvPr/>
        </p:nvSpPr>
        <p:spPr>
          <a:xfrm>
            <a:off x="334977" y="259297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49"/>
          <p:cNvSpPr/>
          <p:nvPr/>
        </p:nvSpPr>
        <p:spPr>
          <a:xfrm>
            <a:off x="7012026" y="259310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51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5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55"/>
          <p:cNvSpPr/>
          <p:nvPr/>
        </p:nvSpPr>
        <p:spPr>
          <a:xfrm>
            <a:off x="7012026" y="140363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57"/>
          <p:cNvSpPr/>
          <p:nvPr/>
        </p:nvSpPr>
        <p:spPr>
          <a:xfrm>
            <a:off x="7012026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9027" y="259296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51" y="259296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2027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30"/>
            <a:ext cx="2516104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30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2027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2027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9479475"/>
      </p:ext>
    </p:extLst>
  </p:cSld>
  <p:clrMapOvr>
    <a:masterClrMapping/>
  </p:clrMapOvr>
  <p:transition>
    <p:wipe dir="r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7" name="Group 38"/>
          <p:cNvGrpSpPr/>
          <p:nvPr userDrawn="1"/>
        </p:nvGrpSpPr>
        <p:grpSpPr>
          <a:xfrm>
            <a:off x="4157415" y="4567771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8" name="Rectangle 4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2013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6312989" y="3138557"/>
            <a:ext cx="116616" cy="4909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992342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7452023" y="3126327"/>
            <a:ext cx="463750" cy="51810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6580120" y="3126327"/>
            <a:ext cx="302387" cy="51810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592980" y="2442800"/>
            <a:ext cx="109835" cy="25225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00770" y="2273627"/>
            <a:ext cx="109835" cy="42143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203175" y="2041007"/>
            <a:ext cx="109835" cy="77640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510972" y="2273625"/>
            <a:ext cx="109835" cy="42143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811994" y="2442818"/>
            <a:ext cx="116616" cy="252257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7119830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7427627" y="2041003"/>
            <a:ext cx="111191" cy="77640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730035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8037825" y="2442818"/>
            <a:ext cx="111191" cy="252257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644691" y="2418422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382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</p:bld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531526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40559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030575"/>
            <a:ext cx="8112125" cy="2432316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8" y="4360649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7" name="Group 38"/>
          <p:cNvGrpSpPr/>
          <p:nvPr userDrawn="1"/>
        </p:nvGrpSpPr>
        <p:grpSpPr>
          <a:xfrm>
            <a:off x="341314" y="345725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8" name="Rectangle 2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0168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1713357"/>
            <a:ext cx="9847891" cy="16149289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40559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8" y="4360649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41314" y="345725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7386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7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87" y="2517109"/>
            <a:ext cx="8694295" cy="146472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639976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8724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4868869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85" y="541020"/>
            <a:ext cx="8112125" cy="3733800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4402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7" name="Group 38"/>
          <p:cNvGrpSpPr/>
          <p:nvPr userDrawn="1"/>
        </p:nvGrpSpPr>
        <p:grpSpPr>
          <a:xfrm>
            <a:off x="4157415" y="4567771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8" name="Rectangle 4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7959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6312989" y="3138554"/>
            <a:ext cx="116616" cy="4909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992342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7452023" y="3126327"/>
            <a:ext cx="463750" cy="51810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6580120" y="3126327"/>
            <a:ext cx="302387" cy="51810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592980" y="2442800"/>
            <a:ext cx="109835" cy="25225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00770" y="2273627"/>
            <a:ext cx="109835" cy="42143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203175" y="2041007"/>
            <a:ext cx="109835" cy="77640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510972" y="2273625"/>
            <a:ext cx="109835" cy="42143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811994" y="2442814"/>
            <a:ext cx="116616" cy="252257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7119830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7427627" y="2041003"/>
            <a:ext cx="111191" cy="77640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730032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8037825" y="2442814"/>
            <a:ext cx="111191" cy="252257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644691" y="2418422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764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</p:bld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34150"/>
      </p:ext>
    </p:extLst>
  </p:cSld>
  <p:clrMapOvr>
    <a:masterClrMapping/>
  </p:clrMapOvr>
  <p:transition>
    <p:wipe dir="r"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1112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/>
        </p:nvSpPr>
        <p:spPr>
          <a:xfrm>
            <a:off x="338138" y="259310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2" descr="bottom ba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2835"/>
            <a:ext cx="8477250" cy="14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2"/>
          <p:cNvSpPr>
            <a:spLocks noChangeArrowheads="1"/>
          </p:cNvSpPr>
          <p:nvPr userDrawn="1"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A5070B3E-C201-4B4D-A7E9-790B66DB77C4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0848" y="5459064"/>
            <a:ext cx="3421063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409" y="259086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7964927"/>
      </p:ext>
    </p:extLst>
  </p:cSld>
  <p:clrMapOvr>
    <a:masterClrMapping/>
  </p:clrMapOvr>
  <p:transition>
    <p:wipe dir="r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11350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85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85" y="1333500"/>
            <a:ext cx="7435849" cy="3771636"/>
          </a:xfrm>
          <a:prstGeom prst="rect">
            <a:avLst/>
          </a:prstGeom>
        </p:spPr>
        <p:txBody>
          <a:bodyPr lIns="91434" tIns="45717" rIns="91434" bIns="4571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90378"/>
      </p:ext>
    </p:extLst>
  </p:cSld>
  <p:clrMapOvr>
    <a:masterClrMapping/>
  </p:clrMapOvr>
  <p:transition>
    <p:wipe dir="r"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9572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9572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9572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18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4" y="5599542"/>
            <a:ext cx="662549" cy="52758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9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4" y="5590634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90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40221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82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909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rId3" action="ppaction://hlinksldjump" tooltip="Concept"/>
          </p:cNvPr>
          <p:cNvSpPr txBox="1"/>
          <p:nvPr userDrawn="1"/>
        </p:nvSpPr>
        <p:spPr>
          <a:xfrm>
            <a:off x="173226" y="5171898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5921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6355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6990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40221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1780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6355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6990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28" y="163979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85" y="744092"/>
            <a:ext cx="6619765" cy="4393649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3937404091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rId8" action="ppaction://hlinksldjump" tooltip="Click to jump to this location in the presenta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82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909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rId8" action="ppaction://hlinksldjump" tooltip="Concept"/>
          </p:cNvPr>
          <p:cNvSpPr txBox="1"/>
          <p:nvPr userDrawn="1"/>
        </p:nvSpPr>
        <p:spPr>
          <a:xfrm>
            <a:off x="0" y="5171917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3995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0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25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4" y="-242773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2" y="474935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98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30579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50536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74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97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2" y="3540525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4" y="-171335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2" y="2319844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47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30579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0334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62"/>
            <a:ext cx="8477250" cy="2865439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412" y="2517102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332622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21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90846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9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828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36" y="111647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805" y="111647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656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95886"/>
      </p:ext>
    </p:extLst>
  </p:cSld>
  <p:clrMapOvr>
    <a:masterClrMapping/>
  </p:clrMapOvr>
  <p:transition>
    <p:wipe dir="r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45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48" y="111647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21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4"/>
            <a:ext cx="3236976" cy="338548"/>
          </a:xfrm>
          <a:noFill/>
        </p:spPr>
        <p:txBody>
          <a:bodyPr vert="horz" wrap="square" lIns="91434" tIns="45717" rIns="91434" bIns="45717"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292" marR="0" lvl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7" y="5459351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924848" y="5372050"/>
            <a:ext cx="3420515" cy="19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EDCS-1215647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084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329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914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7" y="5459351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165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412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1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2"/>
            <a:ext cx="2622550" cy="365918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3" y="1333505"/>
            <a:ext cx="2593975" cy="363537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2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69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29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39948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617"/>
            <a:ext cx="9144000" cy="2265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89" y="1230316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35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8684413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551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227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9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511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6827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412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70"/>
            <a:ext cx="4117446" cy="2517099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83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221091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400" y="3566169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52" y="259301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701" y="2735603"/>
            <a:ext cx="4712557" cy="851959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96" y="1598092"/>
            <a:ext cx="2676525" cy="2407709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973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5" name="Group 3"/>
          <p:cNvGrpSpPr/>
          <p:nvPr userDrawn="1"/>
        </p:nvGrpSpPr>
        <p:grpSpPr>
          <a:xfrm>
            <a:off x="341329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7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8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9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1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2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8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9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7213869"/>
      </p:ext>
    </p:extLst>
  </p:cSld>
  <p:clrMapOvr>
    <a:masterClrMapping/>
  </p:clrMapOvr>
  <p:transition>
    <p:wipe dir="r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31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40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8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2" y="-53768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601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6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80"/>
            <a:ext cx="8755128" cy="3643443"/>
          </a:xfrm>
        </p:spPr>
        <p:txBody>
          <a:bodyPr anchor="b" anchorCtr="0"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82" y="5457911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219" y="5454491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82" y="5457911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219" y="5454491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8" y="4465762"/>
            <a:ext cx="8574685" cy="511969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6398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5" y="3995296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9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161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1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10200782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99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297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6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23" y="259296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6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51" y="259296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2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21" y="259292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6" y="2524139"/>
            <a:ext cx="2501965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39"/>
            <a:ext cx="2516104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39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39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78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21" y="1397002"/>
            <a:ext cx="1806573" cy="287450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57"/>
            <a:ext cx="1806574" cy="108743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21" y="4319157"/>
            <a:ext cx="1806573" cy="108743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762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9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431" y="259086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686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288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7" y="5103834"/>
            <a:ext cx="787133" cy="34677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213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6184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133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370401"/>
      </p:ext>
    </p:extLst>
  </p:cSld>
  <p:clrMapOvr>
    <a:masterClrMapping/>
  </p:clrMapOvr>
  <p:transition>
    <p:wipe dir="r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58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50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77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17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6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724" y="4604769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11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94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5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47" y="4604769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300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88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882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80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70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75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72" y="244183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30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59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35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010" y="2550437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3833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58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50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77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17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6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724" y="4604769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11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94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5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47" y="4604769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300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88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420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010" y="2550437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80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70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75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72" y="244183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30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59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35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6518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6355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6990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2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423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20299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74023"/>
      </p:ext>
    </p:extLst>
  </p:cSld>
  <p:clrMapOvr>
    <a:masterClrMapping/>
  </p:clrMapOvr>
  <p:transition>
    <p:wipe dir="r"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22791"/>
      </p:ext>
    </p:extLst>
  </p:cSld>
  <p:clrMapOvr>
    <a:masterClrMapping/>
  </p:clrMapOvr>
  <p:transition>
    <p:wipe dir="r"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9448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85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85" y="1333500"/>
            <a:ext cx="7435849" cy="3771636"/>
          </a:xfrm>
          <a:prstGeom prst="rect">
            <a:avLst/>
          </a:prstGeom>
        </p:spPr>
        <p:txBody>
          <a:bodyPr lIns="91434" tIns="45717" rIns="91434" bIns="4571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74245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3" name="Rectangle 7"/>
          <p:cNvSpPr>
            <a:spLocks noChangeArrowheads="1"/>
          </p:cNvSpPr>
          <p:nvPr userDrawn="1"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DA270BF3-5B86-4F6B-B7CF-EB38FEBBBCF4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250848" y="5459064"/>
            <a:ext cx="3421063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30854910"/>
      </p:ext>
    </p:extLst>
  </p:cSld>
  <p:clrMapOvr>
    <a:masterClrMapping/>
  </p:clrMapOvr>
  <p:transition>
    <p:wipe dir="r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55" y="4957199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2" y="4957199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199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0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9" y="5599544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4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4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9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86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8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7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713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801" y="251570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7789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986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8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7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713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801" y="251570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9787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799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1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7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7449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2" y="-1713356"/>
            <a:ext cx="9835191" cy="16149288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799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1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7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3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68604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49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60" y="2519084"/>
            <a:ext cx="8694295" cy="2798164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47602"/>
            <a:ext cx="8112125" cy="2005868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40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49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60" y="2519084"/>
            <a:ext cx="8694295" cy="143379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478785"/>
            <a:ext cx="8112125" cy="2005868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595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642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16455"/>
            <a:ext cx="4021116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116455"/>
            <a:ext cx="4222440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660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5"/>
            <a:ext cx="4011105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155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538609"/>
          </a:xfrm>
        </p:spPr>
        <p:txBody>
          <a:bodyPr>
            <a:noAutofit/>
          </a:bodyPr>
          <a:lstStyle>
            <a:lvl1pPr marL="89165" indent="-89165"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77" y="3947160"/>
            <a:ext cx="3237819" cy="2819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228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269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0" descr="bottom 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2835"/>
            <a:ext cx="8477250" cy="14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2" descr="bottom 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2835"/>
            <a:ext cx="8477250" cy="14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6"/>
          <p:cNvSpPr/>
          <p:nvPr/>
        </p:nvSpPr>
        <p:spPr>
          <a:xfrm>
            <a:off x="340520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45"/>
          <p:cNvSpPr/>
          <p:nvPr/>
        </p:nvSpPr>
        <p:spPr>
          <a:xfrm>
            <a:off x="1460515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44"/>
          <p:cNvSpPr/>
          <p:nvPr/>
        </p:nvSpPr>
        <p:spPr>
          <a:xfrm>
            <a:off x="4772050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ounded Rectangle 32"/>
          <p:cNvSpPr/>
          <p:nvPr/>
        </p:nvSpPr>
        <p:spPr>
          <a:xfrm rot="10800000" flipH="1">
            <a:off x="2855942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27"/>
          <p:cNvSpPr/>
          <p:nvPr userDrawn="1"/>
        </p:nvSpPr>
        <p:spPr>
          <a:xfrm rot="10800000" flipH="1">
            <a:off x="822325" y="3930395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ounded Rectangle 28"/>
          <p:cNvSpPr/>
          <p:nvPr userDrawn="1"/>
        </p:nvSpPr>
        <p:spPr>
          <a:xfrm rot="10800000" flipH="1">
            <a:off x="1331916" y="1651018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29"/>
          <p:cNvSpPr/>
          <p:nvPr/>
        </p:nvSpPr>
        <p:spPr>
          <a:xfrm rot="10800000" flipH="1">
            <a:off x="5870604" y="551129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ounded Rectangle 30"/>
          <p:cNvSpPr/>
          <p:nvPr/>
        </p:nvSpPr>
        <p:spPr>
          <a:xfrm rot="10800000" flipH="1">
            <a:off x="6932613" y="5511274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5" name="Rounded Rectangle 33"/>
          <p:cNvSpPr/>
          <p:nvPr/>
        </p:nvSpPr>
        <p:spPr>
          <a:xfrm rot="10800000" flipH="1">
            <a:off x="2190764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ounded Rectangle 34"/>
          <p:cNvSpPr/>
          <p:nvPr/>
        </p:nvSpPr>
        <p:spPr>
          <a:xfrm rot="10800000" flipH="1">
            <a:off x="2794016" y="5557577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ounded Rectangle 35"/>
          <p:cNvSpPr/>
          <p:nvPr/>
        </p:nvSpPr>
        <p:spPr>
          <a:xfrm rot="10800000" flipH="1">
            <a:off x="4921250" y="854623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ounded Rectangle 36"/>
          <p:cNvSpPr/>
          <p:nvPr/>
        </p:nvSpPr>
        <p:spPr>
          <a:xfrm rot="10800000" flipH="1">
            <a:off x="5391171" y="1443305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ounded Rectangle 37"/>
          <p:cNvSpPr/>
          <p:nvPr userDrawn="1"/>
        </p:nvSpPr>
        <p:spPr>
          <a:xfrm rot="10800000" flipH="1">
            <a:off x="341314" y="5590634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ounded Rectangle 38"/>
          <p:cNvSpPr/>
          <p:nvPr/>
        </p:nvSpPr>
        <p:spPr>
          <a:xfrm rot="10800000" flipH="1">
            <a:off x="8037513" y="6932106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ounded Rectangle 40"/>
          <p:cNvSpPr/>
          <p:nvPr/>
        </p:nvSpPr>
        <p:spPr>
          <a:xfrm rot="10800000" flipH="1">
            <a:off x="8162925" y="1443305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ounded Rectangle 41"/>
          <p:cNvSpPr/>
          <p:nvPr/>
        </p:nvSpPr>
        <p:spPr>
          <a:xfrm rot="10800000" flipH="1">
            <a:off x="3770350" y="1651018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84"/>
          <p:cNvSpPr/>
          <p:nvPr/>
        </p:nvSpPr>
        <p:spPr>
          <a:xfrm>
            <a:off x="35" y="2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43"/>
          <p:cNvSpPr/>
          <p:nvPr/>
        </p:nvSpPr>
        <p:spPr>
          <a:xfrm>
            <a:off x="35" y="5447777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250835" y="5459064"/>
            <a:ext cx="19483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 anchorCtr="1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D9F46CC5-D3CD-4BF2-B29F-EDC06F29522A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28" name="Rectangle 100"/>
          <p:cNvSpPr/>
          <p:nvPr/>
        </p:nvSpPr>
        <p:spPr>
          <a:xfrm>
            <a:off x="35" y="5447777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250835" y="5459064"/>
            <a:ext cx="19483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 anchorCtr="1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12FEBB2A-0B4B-476E-AC74-688EEFD2EC0E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32" name="Rectangle 108"/>
          <p:cNvSpPr/>
          <p:nvPr/>
        </p:nvSpPr>
        <p:spPr>
          <a:xfrm>
            <a:off x="35" y="5447777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250835" y="5459064"/>
            <a:ext cx="19483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 anchorCtr="1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61F3824A-8026-47BF-A382-165C110F033F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grpSp>
        <p:nvGrpSpPr>
          <p:cNvPr id="36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37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8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9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0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1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2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3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4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5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6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7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9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5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5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53" name="Rectangle 56"/>
          <p:cNvSpPr/>
          <p:nvPr userDrawn="1"/>
        </p:nvSpPr>
        <p:spPr>
          <a:xfrm>
            <a:off x="35" y="5447777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 userDrawn="1"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7330F5FB-BB41-4110-9F17-096F9C34A473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0848" y="5459064"/>
            <a:ext cx="3421063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427" y="104021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0763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9"/>
          <p:cNvSpPr>
            <a:spLocks noChangeArrowheads="1"/>
          </p:cNvSpPr>
          <p:nvPr/>
        </p:nvSpPr>
        <p:spPr bwMode="black">
          <a:xfrm>
            <a:off x="4373603" y="4870986"/>
            <a:ext cx="41275" cy="13096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4" name="Freeform 20"/>
          <p:cNvSpPr>
            <a:spLocks/>
          </p:cNvSpPr>
          <p:nvPr/>
        </p:nvSpPr>
        <p:spPr bwMode="black">
          <a:xfrm>
            <a:off x="4614863" y="4867030"/>
            <a:ext cx="120650" cy="137583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5" name="Freeform 21"/>
          <p:cNvSpPr>
            <a:spLocks/>
          </p:cNvSpPr>
          <p:nvPr/>
        </p:nvSpPr>
        <p:spPr bwMode="black">
          <a:xfrm>
            <a:off x="4200565" y="4867030"/>
            <a:ext cx="119063" cy="137583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6" name="Freeform 22"/>
          <p:cNvSpPr>
            <a:spLocks noEditPoints="1"/>
          </p:cNvSpPr>
          <p:nvPr userDrawn="1"/>
        </p:nvSpPr>
        <p:spPr bwMode="black">
          <a:xfrm>
            <a:off x="4778375" y="4867030"/>
            <a:ext cx="165100" cy="137583"/>
          </a:xfrm>
          <a:custGeom>
            <a:avLst/>
            <a:gdLst>
              <a:gd name="T0" fmla="*/ 2147483647 w 80"/>
              <a:gd name="T1" fmla="*/ 2147483647 h 80"/>
              <a:gd name="T2" fmla="*/ 2147483647 w 80"/>
              <a:gd name="T3" fmla="*/ 2147483647 h 80"/>
              <a:gd name="T4" fmla="*/ 0 w 80"/>
              <a:gd name="T5" fmla="*/ 2147483647 h 80"/>
              <a:gd name="T6" fmla="*/ 2147483647 w 80"/>
              <a:gd name="T7" fmla="*/ 0 h 80"/>
              <a:gd name="T8" fmla="*/ 2147483647 w 80"/>
              <a:gd name="T9" fmla="*/ 2147483647 h 80"/>
              <a:gd name="T10" fmla="*/ 2147483647 w 80"/>
              <a:gd name="T11" fmla="*/ 2147483647 h 80"/>
              <a:gd name="T12" fmla="*/ 2147483647 w 80"/>
              <a:gd name="T13" fmla="*/ 2147483647 h 80"/>
              <a:gd name="T14" fmla="*/ 2147483647 w 80"/>
              <a:gd name="T15" fmla="*/ 2147483647 h 80"/>
              <a:gd name="T16" fmla="*/ 2147483647 w 80"/>
              <a:gd name="T17" fmla="*/ 2147483647 h 80"/>
              <a:gd name="T18" fmla="*/ 2147483647 w 80"/>
              <a:gd name="T19" fmla="*/ 2147483647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7" name="Freeform 23"/>
          <p:cNvSpPr>
            <a:spLocks/>
          </p:cNvSpPr>
          <p:nvPr/>
        </p:nvSpPr>
        <p:spPr bwMode="black">
          <a:xfrm>
            <a:off x="4468813" y="4867030"/>
            <a:ext cx="107950" cy="137583"/>
          </a:xfrm>
          <a:custGeom>
            <a:avLst/>
            <a:gdLst>
              <a:gd name="T0" fmla="*/ 2147483647 w 52"/>
              <a:gd name="T1" fmla="*/ 2147483647 h 80"/>
              <a:gd name="T2" fmla="*/ 2147483647 w 52"/>
              <a:gd name="T3" fmla="*/ 2147483647 h 80"/>
              <a:gd name="T4" fmla="*/ 2147483647 w 52"/>
              <a:gd name="T5" fmla="*/ 2147483647 h 80"/>
              <a:gd name="T6" fmla="*/ 2147483647 w 52"/>
              <a:gd name="T7" fmla="*/ 2147483647 h 80"/>
              <a:gd name="T8" fmla="*/ 2147483647 w 52"/>
              <a:gd name="T9" fmla="*/ 2147483647 h 80"/>
              <a:gd name="T10" fmla="*/ 2147483647 w 52"/>
              <a:gd name="T11" fmla="*/ 2147483647 h 80"/>
              <a:gd name="T12" fmla="*/ 2147483647 w 52"/>
              <a:gd name="T13" fmla="*/ 2147483647 h 80"/>
              <a:gd name="T14" fmla="*/ 0 w 52"/>
              <a:gd name="T15" fmla="*/ 2147483647 h 80"/>
              <a:gd name="T16" fmla="*/ 0 w 52"/>
              <a:gd name="T17" fmla="*/ 2147483647 h 80"/>
              <a:gd name="T18" fmla="*/ 2147483647 w 52"/>
              <a:gd name="T19" fmla="*/ 2147483647 h 80"/>
              <a:gd name="T20" fmla="*/ 2147483647 w 52"/>
              <a:gd name="T21" fmla="*/ 2147483647 h 80"/>
              <a:gd name="T22" fmla="*/ 2147483647 w 52"/>
              <a:gd name="T23" fmla="*/ 2147483647 h 80"/>
              <a:gd name="T24" fmla="*/ 2147483647 w 52"/>
              <a:gd name="T25" fmla="*/ 2147483647 h 80"/>
              <a:gd name="T26" fmla="*/ 0 w 52"/>
              <a:gd name="T27" fmla="*/ 2147483647 h 80"/>
              <a:gd name="T28" fmla="*/ 2147483647 w 52"/>
              <a:gd name="T29" fmla="*/ 0 h 80"/>
              <a:gd name="T30" fmla="*/ 2147483647 w 52"/>
              <a:gd name="T31" fmla="*/ 2147483647 h 80"/>
              <a:gd name="T32" fmla="*/ 2147483647 w 52"/>
              <a:gd name="T33" fmla="*/ 2147483647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8" name="Freeform 24"/>
          <p:cNvSpPr>
            <a:spLocks/>
          </p:cNvSpPr>
          <p:nvPr/>
        </p:nvSpPr>
        <p:spPr bwMode="black">
          <a:xfrm>
            <a:off x="4117975" y="4712236"/>
            <a:ext cx="38100" cy="67469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9" name="Freeform 25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0" name="Freeform 26"/>
          <p:cNvSpPr>
            <a:spLocks/>
          </p:cNvSpPr>
          <p:nvPr/>
        </p:nvSpPr>
        <p:spPr bwMode="black">
          <a:xfrm>
            <a:off x="4335463" y="4605075"/>
            <a:ext cx="38100" cy="206376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1" name="Freeform 27"/>
          <p:cNvSpPr>
            <a:spLocks/>
          </p:cNvSpPr>
          <p:nvPr/>
        </p:nvSpPr>
        <p:spPr bwMode="black">
          <a:xfrm>
            <a:off x="4443453" y="4667250"/>
            <a:ext cx="39687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2" name="Freeform 28"/>
          <p:cNvSpPr>
            <a:spLocks/>
          </p:cNvSpPr>
          <p:nvPr/>
        </p:nvSpPr>
        <p:spPr bwMode="black">
          <a:xfrm>
            <a:off x="4551384" y="4712236"/>
            <a:ext cx="41275" cy="67469"/>
          </a:xfrm>
          <a:custGeom>
            <a:avLst/>
            <a:gdLst>
              <a:gd name="T0" fmla="*/ 2147483647 w 20"/>
              <a:gd name="T1" fmla="*/ 2147483647 h 39"/>
              <a:gd name="T2" fmla="*/ 2147483647 w 20"/>
              <a:gd name="T3" fmla="*/ 0 h 39"/>
              <a:gd name="T4" fmla="*/ 0 w 20"/>
              <a:gd name="T5" fmla="*/ 2147483647 h 39"/>
              <a:gd name="T6" fmla="*/ 0 w 20"/>
              <a:gd name="T7" fmla="*/ 2147483647 h 39"/>
              <a:gd name="T8" fmla="*/ 2147483647 w 20"/>
              <a:gd name="T9" fmla="*/ 2147483647 h 39"/>
              <a:gd name="T10" fmla="*/ 2147483647 w 20"/>
              <a:gd name="T11" fmla="*/ 2147483647 h 39"/>
              <a:gd name="T12" fmla="*/ 2147483647 w 20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3" name="Freeform 29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4" name="Freeform 30"/>
          <p:cNvSpPr>
            <a:spLocks/>
          </p:cNvSpPr>
          <p:nvPr/>
        </p:nvSpPr>
        <p:spPr bwMode="black">
          <a:xfrm>
            <a:off x="4770440" y="4605075"/>
            <a:ext cx="39687" cy="206376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5" name="Freeform 31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6" name="Freeform 32"/>
          <p:cNvSpPr>
            <a:spLocks/>
          </p:cNvSpPr>
          <p:nvPr/>
        </p:nvSpPr>
        <p:spPr bwMode="black">
          <a:xfrm>
            <a:off x="4986363" y="4712236"/>
            <a:ext cx="39687" cy="67469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996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64199" tIns="35666" rIns="64199" bIns="35666" rtlCol="0" anchor="t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64" indent="-178331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64" indent="-178331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2" y="259080"/>
            <a:ext cx="3896359" cy="70104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807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2"/>
            <a:ext cx="2622550" cy="3659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7" y="1333500"/>
            <a:ext cx="2593975" cy="36353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2"/>
            <a:ext cx="2633662" cy="3611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5" y="83820"/>
            <a:ext cx="2668457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1" y="83820"/>
            <a:ext cx="2599859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83820"/>
            <a:ext cx="2634158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5581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4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51764"/>
            <a:ext cx="7461250" cy="230833"/>
          </a:xfrm>
        </p:spPr>
        <p:txBody>
          <a:bodyPr wrap="square" anchor="b" anchorCtr="0">
            <a:noAutofit/>
          </a:bodyPr>
          <a:lstStyle>
            <a:lvl1pPr algn="l" defTabSz="627874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00099671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9" tIns="35666" rIns="64199" bIns="35666" rtlCol="0" anchor="b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9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821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9" tIns="35666" rIns="64199" bIns="35666" rtlCol="0" anchor="b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17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5" y="4876801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182046" indent="-182046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5435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64199" tIns="35666" rIns="64199" bIns="35666" rtlCol="0" anchor="ctr" anchorCtr="0">
            <a:noAutofit/>
          </a:bodyPr>
          <a:lstStyle>
            <a:lvl1pPr marL="0" indent="0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219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6" y="3566161"/>
            <a:ext cx="4684867" cy="320146"/>
          </a:xfrm>
        </p:spPr>
        <p:txBody>
          <a:bodyPr vert="horz" lIns="71332" tIns="35666" rIns="71332" bIns="35666" rtlCol="0">
            <a:noAutofit/>
          </a:bodyPr>
          <a:lstStyle>
            <a:lvl1pPr mar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6" y="2735580"/>
            <a:ext cx="4712557" cy="851958"/>
          </a:xfrm>
        </p:spPr>
        <p:txBody>
          <a:bodyPr vert="horz" lIns="64199" tIns="35666" rIns="64199" bIns="35666" rtlCol="0" anchor="b" anchorCtr="0">
            <a:noAutofit/>
          </a:bodyPr>
          <a:lstStyle>
            <a:lvl1pPr marL="0" indent="0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8" y="1598085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799" y="251570"/>
            <a:ext cx="691030" cy="40923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8338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03862"/>
            <a:ext cx="8755128" cy="3643443"/>
          </a:xfrm>
        </p:spPr>
        <p:txBody>
          <a:bodyPr anchor="b" anchorCtr="0"/>
          <a:lstStyle>
            <a:lvl1pPr marL="178331" indent="-178331">
              <a:buFont typeface="Arial" pitchFamily="34" charset="0"/>
              <a:buChar char="“"/>
              <a:defRPr sz="47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8" y="4465754"/>
            <a:ext cx="8574685" cy="511968"/>
          </a:xfrm>
        </p:spPr>
        <p:txBody>
          <a:bodyPr vert="horz" lIns="71332" tIns="35666" rIns="71332" bIns="35666" rtlCol="0">
            <a:noAutofit/>
          </a:bodyPr>
          <a:lstStyle>
            <a:lvl1pPr marL="0" indent="0"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292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4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061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9"/>
          <p:cNvSpPr>
            <a:spLocks noChangeArrowheads="1"/>
          </p:cNvSpPr>
          <p:nvPr userDrawn="1"/>
        </p:nvSpPr>
        <p:spPr bwMode="black">
          <a:xfrm>
            <a:off x="6313496" y="3090334"/>
            <a:ext cx="115887" cy="36777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4" name="Freeform 20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5" name="Freeform 21"/>
          <p:cNvSpPr>
            <a:spLocks/>
          </p:cNvSpPr>
          <p:nvPr/>
        </p:nvSpPr>
        <p:spPr bwMode="black">
          <a:xfrm>
            <a:off x="5824553" y="3081074"/>
            <a:ext cx="338137" cy="388938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6" name="Freeform 22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>
              <a:gd name="T0" fmla="*/ 2147483647 w 80"/>
              <a:gd name="T1" fmla="*/ 2147483647 h 80"/>
              <a:gd name="T2" fmla="*/ 2147483647 w 80"/>
              <a:gd name="T3" fmla="*/ 2147483647 h 80"/>
              <a:gd name="T4" fmla="*/ 0 w 80"/>
              <a:gd name="T5" fmla="*/ 2147483647 h 80"/>
              <a:gd name="T6" fmla="*/ 2147483647 w 80"/>
              <a:gd name="T7" fmla="*/ 0 h 80"/>
              <a:gd name="T8" fmla="*/ 2147483647 w 80"/>
              <a:gd name="T9" fmla="*/ 2147483647 h 80"/>
              <a:gd name="T10" fmla="*/ 2147483647 w 80"/>
              <a:gd name="T11" fmla="*/ 2147483647 h 80"/>
              <a:gd name="T12" fmla="*/ 2147483647 w 80"/>
              <a:gd name="T13" fmla="*/ 2147483647 h 80"/>
              <a:gd name="T14" fmla="*/ 2147483647 w 80"/>
              <a:gd name="T15" fmla="*/ 2147483647 h 80"/>
              <a:gd name="T16" fmla="*/ 2147483647 w 80"/>
              <a:gd name="T17" fmla="*/ 2147483647 h 80"/>
              <a:gd name="T18" fmla="*/ 2147483647 w 80"/>
              <a:gd name="T19" fmla="*/ 2147483647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7" name="Freeform 23"/>
          <p:cNvSpPr>
            <a:spLocks/>
          </p:cNvSpPr>
          <p:nvPr/>
        </p:nvSpPr>
        <p:spPr bwMode="black">
          <a:xfrm>
            <a:off x="6580208" y="3081074"/>
            <a:ext cx="301625" cy="388938"/>
          </a:xfrm>
          <a:custGeom>
            <a:avLst/>
            <a:gdLst>
              <a:gd name="T0" fmla="*/ 2147483647 w 52"/>
              <a:gd name="T1" fmla="*/ 2147483647 h 80"/>
              <a:gd name="T2" fmla="*/ 2147483647 w 52"/>
              <a:gd name="T3" fmla="*/ 2147483647 h 80"/>
              <a:gd name="T4" fmla="*/ 2147483647 w 52"/>
              <a:gd name="T5" fmla="*/ 2147483647 h 80"/>
              <a:gd name="T6" fmla="*/ 2147483647 w 52"/>
              <a:gd name="T7" fmla="*/ 2147483647 h 80"/>
              <a:gd name="T8" fmla="*/ 2147483647 w 52"/>
              <a:gd name="T9" fmla="*/ 2147483647 h 80"/>
              <a:gd name="T10" fmla="*/ 2147483647 w 52"/>
              <a:gd name="T11" fmla="*/ 2147483647 h 80"/>
              <a:gd name="T12" fmla="*/ 2147483647 w 52"/>
              <a:gd name="T13" fmla="*/ 2147483647 h 80"/>
              <a:gd name="T14" fmla="*/ 0 w 52"/>
              <a:gd name="T15" fmla="*/ 2147483647 h 80"/>
              <a:gd name="T16" fmla="*/ 0 w 52"/>
              <a:gd name="T17" fmla="*/ 2147483647 h 80"/>
              <a:gd name="T18" fmla="*/ 2147483647 w 52"/>
              <a:gd name="T19" fmla="*/ 2147483647 h 80"/>
              <a:gd name="T20" fmla="*/ 2147483647 w 52"/>
              <a:gd name="T21" fmla="*/ 2147483647 h 80"/>
              <a:gd name="T22" fmla="*/ 2147483647 w 52"/>
              <a:gd name="T23" fmla="*/ 2147483647 h 80"/>
              <a:gd name="T24" fmla="*/ 2147483647 w 52"/>
              <a:gd name="T25" fmla="*/ 2147483647 h 80"/>
              <a:gd name="T26" fmla="*/ 0 w 52"/>
              <a:gd name="T27" fmla="*/ 2147483647 h 80"/>
              <a:gd name="T28" fmla="*/ 2147483647 w 52"/>
              <a:gd name="T29" fmla="*/ 0 h 80"/>
              <a:gd name="T30" fmla="*/ 2147483647 w 52"/>
              <a:gd name="T31" fmla="*/ 2147483647 h 80"/>
              <a:gd name="T32" fmla="*/ 2147483647 w 52"/>
              <a:gd name="T33" fmla="*/ 2147483647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8" name="Freeform 24"/>
          <p:cNvSpPr>
            <a:spLocks/>
          </p:cNvSpPr>
          <p:nvPr/>
        </p:nvSpPr>
        <p:spPr bwMode="black">
          <a:xfrm>
            <a:off x="5592774" y="2569104"/>
            <a:ext cx="109537" cy="189178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9" name="Freeform 25"/>
          <p:cNvSpPr>
            <a:spLocks/>
          </p:cNvSpPr>
          <p:nvPr/>
        </p:nvSpPr>
        <p:spPr bwMode="black">
          <a:xfrm>
            <a:off x="5900748" y="2442104"/>
            <a:ext cx="109537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0" name="Freeform 26"/>
          <p:cNvSpPr>
            <a:spLocks/>
          </p:cNvSpPr>
          <p:nvPr/>
        </p:nvSpPr>
        <p:spPr bwMode="black">
          <a:xfrm>
            <a:off x="6202385" y="2267495"/>
            <a:ext cx="111125" cy="582083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1" name="Freeform 27"/>
          <p:cNvSpPr>
            <a:spLocks/>
          </p:cNvSpPr>
          <p:nvPr/>
        </p:nvSpPr>
        <p:spPr bwMode="black">
          <a:xfrm>
            <a:off x="6510359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2" name="Freeform 28"/>
          <p:cNvSpPr>
            <a:spLocks/>
          </p:cNvSpPr>
          <p:nvPr/>
        </p:nvSpPr>
        <p:spPr bwMode="black">
          <a:xfrm>
            <a:off x="6811990" y="2569104"/>
            <a:ext cx="115887" cy="189178"/>
          </a:xfrm>
          <a:custGeom>
            <a:avLst/>
            <a:gdLst>
              <a:gd name="T0" fmla="*/ 2147483647 w 20"/>
              <a:gd name="T1" fmla="*/ 2147483647 h 39"/>
              <a:gd name="T2" fmla="*/ 2147483647 w 20"/>
              <a:gd name="T3" fmla="*/ 0 h 39"/>
              <a:gd name="T4" fmla="*/ 0 w 20"/>
              <a:gd name="T5" fmla="*/ 2147483647 h 39"/>
              <a:gd name="T6" fmla="*/ 0 w 20"/>
              <a:gd name="T7" fmla="*/ 2147483647 h 39"/>
              <a:gd name="T8" fmla="*/ 2147483647 w 20"/>
              <a:gd name="T9" fmla="*/ 2147483647 h 39"/>
              <a:gd name="T10" fmla="*/ 2147483647 w 20"/>
              <a:gd name="T11" fmla="*/ 2147483647 h 39"/>
              <a:gd name="T12" fmla="*/ 2147483647 w 20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3" name="Freeform 29"/>
          <p:cNvSpPr>
            <a:spLocks/>
          </p:cNvSpPr>
          <p:nvPr/>
        </p:nvSpPr>
        <p:spPr bwMode="black">
          <a:xfrm>
            <a:off x="7119964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4" name="Freeform 30"/>
          <p:cNvSpPr>
            <a:spLocks/>
          </p:cNvSpPr>
          <p:nvPr/>
        </p:nvSpPr>
        <p:spPr bwMode="black">
          <a:xfrm>
            <a:off x="7427938" y="2267495"/>
            <a:ext cx="111125" cy="582083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5" name="Freeform 31"/>
          <p:cNvSpPr>
            <a:spLocks/>
          </p:cNvSpPr>
          <p:nvPr/>
        </p:nvSpPr>
        <p:spPr bwMode="black">
          <a:xfrm>
            <a:off x="7729560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6" name="Freeform 32"/>
          <p:cNvSpPr>
            <a:spLocks/>
          </p:cNvSpPr>
          <p:nvPr/>
        </p:nvSpPr>
        <p:spPr bwMode="black">
          <a:xfrm>
            <a:off x="8037534" y="2569104"/>
            <a:ext cx="111125" cy="189178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7" name="TextBox 33"/>
          <p:cNvSpPr txBox="1">
            <a:spLocks noChangeArrowheads="1"/>
          </p:cNvSpPr>
          <p:nvPr userDrawn="1"/>
        </p:nvSpPr>
        <p:spPr bwMode="auto">
          <a:xfrm>
            <a:off x="644526" y="2550593"/>
            <a:ext cx="2468632" cy="6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smtClean="0">
                <a:solidFill>
                  <a:srgbClr val="FFFFFF"/>
                </a:solidFill>
                <a:cs typeface="Arial" pitchFamily="34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3748570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184940"/>
          </a:xfrm>
        </p:spPr>
        <p:txBody>
          <a:bodyPr anchor="t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5956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80"/>
            <a:ext cx="4349918" cy="104352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988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2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2" y="259292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2"/>
            <a:ext cx="32877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59292"/>
            <a:ext cx="330200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59292"/>
            <a:ext cx="1838730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59292"/>
            <a:ext cx="183873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6" y="2524127"/>
            <a:ext cx="2523161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37420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403051"/>
            <a:ext cx="1838730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397000"/>
            <a:ext cx="1838730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4319134"/>
            <a:ext cx="1838730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4319134"/>
            <a:ext cx="183873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72180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0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8" y="259082"/>
            <a:ext cx="8474869" cy="5045154"/>
          </a:xfrm>
          <a:ln>
            <a:solidFill>
              <a:srgbClr val="08252E"/>
            </a:solidFill>
          </a:ln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724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220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488"/>
            <a:ext cx="9156700" cy="5713512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648891"/>
            <a:ext cx="442456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1332" tIns="35666" rIns="71332" bIns="35666" rtlCol="0" anchor="ctr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799" y="5080001"/>
            <a:ext cx="631526" cy="373063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98719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731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41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78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194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41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711832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604742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711832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604742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711832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224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2" y="2550408"/>
            <a:ext cx="1920485" cy="502916"/>
          </a:xfrm>
          <a:prstGeom prst="rect">
            <a:avLst/>
          </a:prstGeom>
          <a:noFill/>
        </p:spPr>
        <p:txBody>
          <a:bodyPr wrap="none" lIns="71332" tIns="35666" rIns="71332" bIns="35666" rtlCol="0">
            <a:spAutoFit/>
          </a:bodyPr>
          <a:lstStyle/>
          <a:p>
            <a:pPr defTabSz="713323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3090503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1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50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61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2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441818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4" y="2267353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1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15" y="2568700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34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53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700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19" y="2568700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6915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41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78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194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41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711832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604742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711832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604742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711832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9964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Complex_Gradient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black">
          <a:xfrm>
            <a:off x="4373603" y="4870986"/>
            <a:ext cx="41275" cy="13096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4" name="Freeform 4"/>
          <p:cNvSpPr>
            <a:spLocks/>
          </p:cNvSpPr>
          <p:nvPr/>
        </p:nvSpPr>
        <p:spPr bwMode="black">
          <a:xfrm>
            <a:off x="4614863" y="4867030"/>
            <a:ext cx="120650" cy="137583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black">
          <a:xfrm>
            <a:off x="4200565" y="4867030"/>
            <a:ext cx="119063" cy="137583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6" name="Freeform 6"/>
          <p:cNvSpPr>
            <a:spLocks noEditPoints="1"/>
          </p:cNvSpPr>
          <p:nvPr userDrawn="1"/>
        </p:nvSpPr>
        <p:spPr bwMode="black">
          <a:xfrm>
            <a:off x="4778375" y="4867030"/>
            <a:ext cx="165100" cy="137583"/>
          </a:xfrm>
          <a:custGeom>
            <a:avLst/>
            <a:gdLst>
              <a:gd name="T0" fmla="*/ 2147483647 w 80"/>
              <a:gd name="T1" fmla="*/ 2147483647 h 80"/>
              <a:gd name="T2" fmla="*/ 2147483647 w 80"/>
              <a:gd name="T3" fmla="*/ 2147483647 h 80"/>
              <a:gd name="T4" fmla="*/ 0 w 80"/>
              <a:gd name="T5" fmla="*/ 2147483647 h 80"/>
              <a:gd name="T6" fmla="*/ 2147483647 w 80"/>
              <a:gd name="T7" fmla="*/ 0 h 80"/>
              <a:gd name="T8" fmla="*/ 2147483647 w 80"/>
              <a:gd name="T9" fmla="*/ 2147483647 h 80"/>
              <a:gd name="T10" fmla="*/ 2147483647 w 80"/>
              <a:gd name="T11" fmla="*/ 2147483647 h 80"/>
              <a:gd name="T12" fmla="*/ 2147483647 w 80"/>
              <a:gd name="T13" fmla="*/ 2147483647 h 80"/>
              <a:gd name="T14" fmla="*/ 2147483647 w 80"/>
              <a:gd name="T15" fmla="*/ 2147483647 h 80"/>
              <a:gd name="T16" fmla="*/ 2147483647 w 80"/>
              <a:gd name="T17" fmla="*/ 2147483647 h 80"/>
              <a:gd name="T18" fmla="*/ 2147483647 w 80"/>
              <a:gd name="T19" fmla="*/ 2147483647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black">
          <a:xfrm>
            <a:off x="4468813" y="4867030"/>
            <a:ext cx="107950" cy="137583"/>
          </a:xfrm>
          <a:custGeom>
            <a:avLst/>
            <a:gdLst>
              <a:gd name="T0" fmla="*/ 2147483647 w 52"/>
              <a:gd name="T1" fmla="*/ 2147483647 h 80"/>
              <a:gd name="T2" fmla="*/ 2147483647 w 52"/>
              <a:gd name="T3" fmla="*/ 2147483647 h 80"/>
              <a:gd name="T4" fmla="*/ 2147483647 w 52"/>
              <a:gd name="T5" fmla="*/ 2147483647 h 80"/>
              <a:gd name="T6" fmla="*/ 2147483647 w 52"/>
              <a:gd name="T7" fmla="*/ 2147483647 h 80"/>
              <a:gd name="T8" fmla="*/ 2147483647 w 52"/>
              <a:gd name="T9" fmla="*/ 2147483647 h 80"/>
              <a:gd name="T10" fmla="*/ 2147483647 w 52"/>
              <a:gd name="T11" fmla="*/ 2147483647 h 80"/>
              <a:gd name="T12" fmla="*/ 2147483647 w 52"/>
              <a:gd name="T13" fmla="*/ 2147483647 h 80"/>
              <a:gd name="T14" fmla="*/ 0 w 52"/>
              <a:gd name="T15" fmla="*/ 2147483647 h 80"/>
              <a:gd name="T16" fmla="*/ 0 w 52"/>
              <a:gd name="T17" fmla="*/ 2147483647 h 80"/>
              <a:gd name="T18" fmla="*/ 2147483647 w 52"/>
              <a:gd name="T19" fmla="*/ 2147483647 h 80"/>
              <a:gd name="T20" fmla="*/ 2147483647 w 52"/>
              <a:gd name="T21" fmla="*/ 2147483647 h 80"/>
              <a:gd name="T22" fmla="*/ 2147483647 w 52"/>
              <a:gd name="T23" fmla="*/ 2147483647 h 80"/>
              <a:gd name="T24" fmla="*/ 2147483647 w 52"/>
              <a:gd name="T25" fmla="*/ 2147483647 h 80"/>
              <a:gd name="T26" fmla="*/ 0 w 52"/>
              <a:gd name="T27" fmla="*/ 2147483647 h 80"/>
              <a:gd name="T28" fmla="*/ 2147483647 w 52"/>
              <a:gd name="T29" fmla="*/ 0 h 80"/>
              <a:gd name="T30" fmla="*/ 2147483647 w 52"/>
              <a:gd name="T31" fmla="*/ 2147483647 h 80"/>
              <a:gd name="T32" fmla="*/ 2147483647 w 52"/>
              <a:gd name="T33" fmla="*/ 2147483647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black">
          <a:xfrm>
            <a:off x="4117975" y="4712236"/>
            <a:ext cx="38100" cy="67469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black">
          <a:xfrm>
            <a:off x="4335463" y="4605075"/>
            <a:ext cx="38100" cy="206376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black">
          <a:xfrm>
            <a:off x="4443453" y="4667250"/>
            <a:ext cx="39687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2" name="Freeform 13"/>
          <p:cNvSpPr>
            <a:spLocks/>
          </p:cNvSpPr>
          <p:nvPr/>
        </p:nvSpPr>
        <p:spPr bwMode="black">
          <a:xfrm>
            <a:off x="4551384" y="4712236"/>
            <a:ext cx="41275" cy="67469"/>
          </a:xfrm>
          <a:custGeom>
            <a:avLst/>
            <a:gdLst>
              <a:gd name="T0" fmla="*/ 2147483647 w 20"/>
              <a:gd name="T1" fmla="*/ 2147483647 h 39"/>
              <a:gd name="T2" fmla="*/ 2147483647 w 20"/>
              <a:gd name="T3" fmla="*/ 0 h 39"/>
              <a:gd name="T4" fmla="*/ 0 w 20"/>
              <a:gd name="T5" fmla="*/ 2147483647 h 39"/>
              <a:gd name="T6" fmla="*/ 0 w 20"/>
              <a:gd name="T7" fmla="*/ 2147483647 h 39"/>
              <a:gd name="T8" fmla="*/ 2147483647 w 20"/>
              <a:gd name="T9" fmla="*/ 2147483647 h 39"/>
              <a:gd name="T10" fmla="*/ 2147483647 w 20"/>
              <a:gd name="T11" fmla="*/ 2147483647 h 39"/>
              <a:gd name="T12" fmla="*/ 2147483647 w 20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3" name="Freeform 14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4" name="Freeform 15"/>
          <p:cNvSpPr>
            <a:spLocks/>
          </p:cNvSpPr>
          <p:nvPr/>
        </p:nvSpPr>
        <p:spPr bwMode="black">
          <a:xfrm>
            <a:off x="4770440" y="4605075"/>
            <a:ext cx="39687" cy="206376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5" name="Freeform 16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6" name="Freeform 17"/>
          <p:cNvSpPr>
            <a:spLocks/>
          </p:cNvSpPr>
          <p:nvPr/>
        </p:nvSpPr>
        <p:spPr bwMode="black">
          <a:xfrm>
            <a:off x="4986363" y="4712236"/>
            <a:ext cx="39687" cy="67469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8729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2550408"/>
            <a:ext cx="1920485" cy="502916"/>
          </a:xfrm>
          <a:prstGeom prst="rect">
            <a:avLst/>
          </a:prstGeom>
          <a:noFill/>
        </p:spPr>
        <p:txBody>
          <a:bodyPr wrap="none" lIns="71332" tIns="35666" rIns="71332" bIns="35666" rtlCol="0">
            <a:spAutoFit/>
          </a:bodyPr>
          <a:lstStyle/>
          <a:p>
            <a:pPr defTabSz="713323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3090503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1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50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61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2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441818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4" y="2267353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1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15" y="2568700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34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53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700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19" y="2568700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67956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65" y="49572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8" y="49572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5" y="49572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6" y="5599545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4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4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34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900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90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2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9"/>
            <a:ext cx="8112125" cy="2422699"/>
          </a:xfrm>
        </p:spPr>
        <p:txBody>
          <a:bodyPr/>
          <a:lstStyle>
            <a:lvl1pPr algn="l" defTabSz="7131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808" y="251575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522" y="5491526"/>
            <a:ext cx="646136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58" y="5488106"/>
            <a:ext cx="207721" cy="1416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175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 userDrawn="1"/>
        </p:nvSpPr>
        <p:spPr bwMode="ltGray">
          <a:xfrm>
            <a:off x="265672" y="5492970"/>
            <a:ext cx="3420515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 anchorCtr="0">
            <a:spAutoFit/>
          </a:bodyPr>
          <a:lstStyle/>
          <a:p>
            <a:pPr defTabSz="635175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845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990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2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9"/>
            <a:ext cx="8112125" cy="2422699"/>
          </a:xfrm>
        </p:spPr>
        <p:txBody>
          <a:bodyPr/>
          <a:lstStyle>
            <a:lvl1pPr algn="l" defTabSz="7131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808" y="251575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522" y="5491526"/>
            <a:ext cx="646136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58" y="5488106"/>
            <a:ext cx="207721" cy="1416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175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65672" y="5492970"/>
            <a:ext cx="3420515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 anchorCtr="0">
            <a:spAutoFit/>
          </a:bodyPr>
          <a:lstStyle/>
          <a:p>
            <a:pPr defTabSz="635175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475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80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2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522" y="5491526"/>
            <a:ext cx="646136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800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72" y="5492970"/>
            <a:ext cx="3420515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 anchorCtr="0">
            <a:spAutoFit/>
          </a:bodyPr>
          <a:lstStyle/>
          <a:p>
            <a:pPr defTabSz="635175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58" y="5488106"/>
            <a:ext cx="207721" cy="1416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175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6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80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5560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6" y="-1713356"/>
            <a:ext cx="9835191" cy="16149288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178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178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178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178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178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178"/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80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2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522" y="5491526"/>
            <a:ext cx="646136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800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58" y="5488106"/>
            <a:ext cx="207721" cy="1416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175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6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80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3" name="Rectangle 4"/>
          <p:cNvSpPr>
            <a:spLocks noChangeArrowheads="1"/>
          </p:cNvSpPr>
          <p:nvPr userDrawn="1"/>
        </p:nvSpPr>
        <p:spPr bwMode="ltGray">
          <a:xfrm>
            <a:off x="265672" y="5492970"/>
            <a:ext cx="3420515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 anchorCtr="0">
            <a:spAutoFit/>
          </a:bodyPr>
          <a:lstStyle/>
          <a:p>
            <a:pPr defTabSz="635175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5190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51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18" tIns="35658" rIns="71318" bIns="35658" anchor="ctr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18" tIns="35658" rIns="71318" bIns="35658" anchor="ctr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64" y="2519086"/>
            <a:ext cx="8694295" cy="2798164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47602"/>
            <a:ext cx="8112125" cy="2005868"/>
          </a:xfrm>
        </p:spPr>
        <p:txBody>
          <a:bodyPr/>
          <a:lstStyle>
            <a:lvl1pPr algn="l" defTabSz="7131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578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51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18" tIns="35658" rIns="71318" bIns="35658" anchor="ctr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18" tIns="35658" rIns="71318" bIns="35658" anchor="ctr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64" y="2519084"/>
            <a:ext cx="8694295" cy="143379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478785"/>
            <a:ext cx="8112125" cy="2005868"/>
          </a:xfrm>
        </p:spPr>
        <p:txBody>
          <a:bodyPr/>
          <a:lstStyle>
            <a:lvl1pPr algn="l" defTabSz="7131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58743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0" y="360179"/>
            <a:ext cx="8580923" cy="698500"/>
          </a:xfrm>
        </p:spPr>
        <p:txBody>
          <a:bodyPr/>
          <a:lstStyle>
            <a:lvl1pPr algn="l" defTabSz="7131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365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16455"/>
            <a:ext cx="4021116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116455"/>
            <a:ext cx="4222440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10" y="360179"/>
            <a:ext cx="8580923" cy="698500"/>
          </a:xfrm>
        </p:spPr>
        <p:txBody>
          <a:bodyPr/>
          <a:lstStyle>
            <a:lvl1pPr algn="l" defTabSz="7131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100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0" y="360179"/>
            <a:ext cx="8580923" cy="698500"/>
          </a:xfrm>
        </p:spPr>
        <p:txBody>
          <a:bodyPr/>
          <a:lstStyle>
            <a:lvl1pPr algn="l" defTabSz="7131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1" y="1116455"/>
            <a:ext cx="4011105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155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12"/>
            <a:ext cx="3236976" cy="538609"/>
          </a:xfrm>
        </p:spPr>
        <p:txBody>
          <a:bodyPr>
            <a:noAutofit/>
          </a:bodyPr>
          <a:lstStyle>
            <a:lvl1pPr marL="89147" indent="-89147" algn="l" defTabSz="7131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89147" indent="-89147" algn="l" defTabSz="713178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9147" indent="-89147" algn="l" defTabSz="713178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9147" indent="-89147" algn="l" defTabSz="713178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9147" indent="-89147" algn="l" defTabSz="713178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84" y="3947160"/>
            <a:ext cx="3237819" cy="2819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082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Complex_Gradient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33"/>
          <p:cNvSpPr txBox="1">
            <a:spLocks noChangeArrowheads="1"/>
          </p:cNvSpPr>
          <p:nvPr userDrawn="1"/>
        </p:nvSpPr>
        <p:spPr bwMode="auto">
          <a:xfrm>
            <a:off x="644526" y="2550593"/>
            <a:ext cx="2468632" cy="6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smtClean="0">
                <a:solidFill>
                  <a:srgbClr val="FFFFFF"/>
                </a:solidFill>
                <a:cs typeface="Arial" pitchFamily="34" charset="0"/>
              </a:rPr>
              <a:t>Thank you.</a:t>
            </a:r>
          </a:p>
        </p:txBody>
      </p:sp>
      <p:sp>
        <p:nvSpPr>
          <p:cNvPr id="4" name="Rectangle 18"/>
          <p:cNvSpPr>
            <a:spLocks noChangeArrowheads="1"/>
          </p:cNvSpPr>
          <p:nvPr/>
        </p:nvSpPr>
        <p:spPr bwMode="black">
          <a:xfrm>
            <a:off x="6313496" y="3090334"/>
            <a:ext cx="115887" cy="36777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5" name="Freeform 3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6" name="Freeform 35"/>
          <p:cNvSpPr>
            <a:spLocks/>
          </p:cNvSpPr>
          <p:nvPr userDrawn="1"/>
        </p:nvSpPr>
        <p:spPr bwMode="black">
          <a:xfrm>
            <a:off x="5824553" y="3081074"/>
            <a:ext cx="338137" cy="388938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7" name="Freeform 3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>
              <a:gd name="T0" fmla="*/ 2147483647 w 80"/>
              <a:gd name="T1" fmla="*/ 2147483647 h 80"/>
              <a:gd name="T2" fmla="*/ 2147483647 w 80"/>
              <a:gd name="T3" fmla="*/ 2147483647 h 80"/>
              <a:gd name="T4" fmla="*/ 0 w 80"/>
              <a:gd name="T5" fmla="*/ 2147483647 h 80"/>
              <a:gd name="T6" fmla="*/ 2147483647 w 80"/>
              <a:gd name="T7" fmla="*/ 0 h 80"/>
              <a:gd name="T8" fmla="*/ 2147483647 w 80"/>
              <a:gd name="T9" fmla="*/ 2147483647 h 80"/>
              <a:gd name="T10" fmla="*/ 2147483647 w 80"/>
              <a:gd name="T11" fmla="*/ 2147483647 h 80"/>
              <a:gd name="T12" fmla="*/ 2147483647 w 80"/>
              <a:gd name="T13" fmla="*/ 2147483647 h 80"/>
              <a:gd name="T14" fmla="*/ 2147483647 w 80"/>
              <a:gd name="T15" fmla="*/ 2147483647 h 80"/>
              <a:gd name="T16" fmla="*/ 2147483647 w 80"/>
              <a:gd name="T17" fmla="*/ 2147483647 h 80"/>
              <a:gd name="T18" fmla="*/ 2147483647 w 80"/>
              <a:gd name="T19" fmla="*/ 2147483647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8" name="Freeform 37"/>
          <p:cNvSpPr>
            <a:spLocks/>
          </p:cNvSpPr>
          <p:nvPr/>
        </p:nvSpPr>
        <p:spPr bwMode="black">
          <a:xfrm>
            <a:off x="6580208" y="3081074"/>
            <a:ext cx="301625" cy="388938"/>
          </a:xfrm>
          <a:custGeom>
            <a:avLst/>
            <a:gdLst>
              <a:gd name="T0" fmla="*/ 2147483647 w 52"/>
              <a:gd name="T1" fmla="*/ 2147483647 h 80"/>
              <a:gd name="T2" fmla="*/ 2147483647 w 52"/>
              <a:gd name="T3" fmla="*/ 2147483647 h 80"/>
              <a:gd name="T4" fmla="*/ 2147483647 w 52"/>
              <a:gd name="T5" fmla="*/ 2147483647 h 80"/>
              <a:gd name="T6" fmla="*/ 2147483647 w 52"/>
              <a:gd name="T7" fmla="*/ 2147483647 h 80"/>
              <a:gd name="T8" fmla="*/ 2147483647 w 52"/>
              <a:gd name="T9" fmla="*/ 2147483647 h 80"/>
              <a:gd name="T10" fmla="*/ 2147483647 w 52"/>
              <a:gd name="T11" fmla="*/ 2147483647 h 80"/>
              <a:gd name="T12" fmla="*/ 2147483647 w 52"/>
              <a:gd name="T13" fmla="*/ 2147483647 h 80"/>
              <a:gd name="T14" fmla="*/ 0 w 52"/>
              <a:gd name="T15" fmla="*/ 2147483647 h 80"/>
              <a:gd name="T16" fmla="*/ 0 w 52"/>
              <a:gd name="T17" fmla="*/ 2147483647 h 80"/>
              <a:gd name="T18" fmla="*/ 2147483647 w 52"/>
              <a:gd name="T19" fmla="*/ 2147483647 h 80"/>
              <a:gd name="T20" fmla="*/ 2147483647 w 52"/>
              <a:gd name="T21" fmla="*/ 2147483647 h 80"/>
              <a:gd name="T22" fmla="*/ 2147483647 w 52"/>
              <a:gd name="T23" fmla="*/ 2147483647 h 80"/>
              <a:gd name="T24" fmla="*/ 2147483647 w 52"/>
              <a:gd name="T25" fmla="*/ 2147483647 h 80"/>
              <a:gd name="T26" fmla="*/ 0 w 52"/>
              <a:gd name="T27" fmla="*/ 2147483647 h 80"/>
              <a:gd name="T28" fmla="*/ 2147483647 w 52"/>
              <a:gd name="T29" fmla="*/ 0 h 80"/>
              <a:gd name="T30" fmla="*/ 2147483647 w 52"/>
              <a:gd name="T31" fmla="*/ 2147483647 h 80"/>
              <a:gd name="T32" fmla="*/ 2147483647 w 52"/>
              <a:gd name="T33" fmla="*/ 2147483647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9" name="Freeform 38"/>
          <p:cNvSpPr>
            <a:spLocks/>
          </p:cNvSpPr>
          <p:nvPr/>
        </p:nvSpPr>
        <p:spPr bwMode="black">
          <a:xfrm>
            <a:off x="5592774" y="2569104"/>
            <a:ext cx="109537" cy="189178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0" name="Freeform 39"/>
          <p:cNvSpPr>
            <a:spLocks/>
          </p:cNvSpPr>
          <p:nvPr/>
        </p:nvSpPr>
        <p:spPr bwMode="black">
          <a:xfrm>
            <a:off x="5900748" y="2442104"/>
            <a:ext cx="109537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1" name="Freeform 40"/>
          <p:cNvSpPr>
            <a:spLocks/>
          </p:cNvSpPr>
          <p:nvPr/>
        </p:nvSpPr>
        <p:spPr bwMode="black">
          <a:xfrm>
            <a:off x="6202385" y="2267495"/>
            <a:ext cx="111125" cy="582083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2" name="Freeform 41"/>
          <p:cNvSpPr>
            <a:spLocks/>
          </p:cNvSpPr>
          <p:nvPr/>
        </p:nvSpPr>
        <p:spPr bwMode="black">
          <a:xfrm>
            <a:off x="6510359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black">
          <a:xfrm>
            <a:off x="6811990" y="2569104"/>
            <a:ext cx="115887" cy="189178"/>
          </a:xfrm>
          <a:custGeom>
            <a:avLst/>
            <a:gdLst>
              <a:gd name="T0" fmla="*/ 2147483647 w 20"/>
              <a:gd name="T1" fmla="*/ 2147483647 h 39"/>
              <a:gd name="T2" fmla="*/ 2147483647 w 20"/>
              <a:gd name="T3" fmla="*/ 0 h 39"/>
              <a:gd name="T4" fmla="*/ 0 w 20"/>
              <a:gd name="T5" fmla="*/ 2147483647 h 39"/>
              <a:gd name="T6" fmla="*/ 0 w 20"/>
              <a:gd name="T7" fmla="*/ 2147483647 h 39"/>
              <a:gd name="T8" fmla="*/ 2147483647 w 20"/>
              <a:gd name="T9" fmla="*/ 2147483647 h 39"/>
              <a:gd name="T10" fmla="*/ 2147483647 w 20"/>
              <a:gd name="T11" fmla="*/ 2147483647 h 39"/>
              <a:gd name="T12" fmla="*/ 2147483647 w 20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black">
          <a:xfrm>
            <a:off x="7119964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black">
          <a:xfrm>
            <a:off x="7427938" y="2267495"/>
            <a:ext cx="111125" cy="582083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black">
          <a:xfrm>
            <a:off x="7729560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black">
          <a:xfrm>
            <a:off x="8037534" y="2569104"/>
            <a:ext cx="111125" cy="189178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4" tIns="45717" rIns="91434" bIns="4571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75941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6" y="360179"/>
            <a:ext cx="8588861" cy="698500"/>
          </a:xfrm>
        </p:spPr>
        <p:txBody>
          <a:bodyPr/>
          <a:lstStyle>
            <a:lvl1pPr algn="l" defTabSz="7131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074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64186" tIns="35658" rIns="64186" bIns="35658" rtlCol="0" anchor="t" anchorCtr="0">
            <a:noAutofit/>
          </a:bodyPr>
          <a:lstStyle>
            <a:lvl1pPr algn="l" defTabSz="7131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264" indent="-178295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264" indent="-178295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8" y="259080"/>
            <a:ext cx="3896359" cy="70104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71317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17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202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4"/>
            <a:ext cx="2622550" cy="3659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3" y="1333503"/>
            <a:ext cx="2593975" cy="36353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5"/>
            <a:ext cx="2633662" cy="3611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6" y="83820"/>
            <a:ext cx="2668457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17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17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7" y="83820"/>
            <a:ext cx="2599859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17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17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83820"/>
            <a:ext cx="2634158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17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17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83065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7131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9" y="1230314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51765"/>
            <a:ext cx="7461250" cy="230833"/>
          </a:xfrm>
        </p:spPr>
        <p:txBody>
          <a:bodyPr wrap="square" anchor="b" anchorCtr="0">
            <a:noAutofit/>
          </a:bodyPr>
          <a:lstStyle>
            <a:lvl1pPr algn="l" defTabSz="627746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3878556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86" tIns="35658" rIns="64186" bIns="35658" rtlCol="0" anchor="b" anchorCtr="0">
            <a:noAutofit/>
          </a:bodyPr>
          <a:lstStyle>
            <a:lvl1pPr algn="l" defTabSz="7131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9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253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86" tIns="35658" rIns="64186" bIns="35658" rtlCol="0" anchor="b" anchorCtr="0">
            <a:noAutofit/>
          </a:bodyPr>
          <a:lstStyle>
            <a:lvl1pPr algn="l" defTabSz="7131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129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6" y="4876806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56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2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182010" indent="-182010" algn="l" defTabSz="71317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998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64186" tIns="35658" rIns="64186" bIns="35658" rtlCol="0" anchor="ctr" anchorCtr="0">
            <a:noAutofit/>
          </a:bodyPr>
          <a:lstStyle>
            <a:lvl1pPr marL="0" indent="0" algn="l" defTabSz="71317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916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3" y="3566166"/>
            <a:ext cx="4684867" cy="320146"/>
          </a:xfrm>
        </p:spPr>
        <p:txBody>
          <a:bodyPr vert="horz" lIns="71318" tIns="35658" rIns="71318" bIns="35658" rtlCol="0">
            <a:noAutofit/>
          </a:bodyPr>
          <a:lstStyle>
            <a:lvl1pPr marL="0" indent="0" algn="l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56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2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701" y="2735580"/>
            <a:ext cx="4712557" cy="851958"/>
          </a:xfrm>
        </p:spPr>
        <p:txBody>
          <a:bodyPr vert="horz" lIns="64186" tIns="35658" rIns="64186" bIns="35658" rtlCol="0" anchor="b" anchorCtr="0">
            <a:noAutofit/>
          </a:bodyPr>
          <a:lstStyle>
            <a:lvl1pPr marL="0" indent="0" algn="l" defTabSz="71317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8" y="1598085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800" y="251572"/>
            <a:ext cx="691030" cy="40923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178"/>
              <a:endParaRPr lang="en-US" sz="1400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2848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03865"/>
            <a:ext cx="8755128" cy="3643443"/>
          </a:xfrm>
        </p:spPr>
        <p:txBody>
          <a:bodyPr anchor="b" anchorCtr="0"/>
          <a:lstStyle>
            <a:lvl1pPr marL="178295" indent="-178295">
              <a:buFont typeface="Arial" pitchFamily="34" charset="0"/>
              <a:buChar char="“"/>
              <a:defRPr sz="47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9" y="4465754"/>
            <a:ext cx="8574685" cy="511968"/>
          </a:xfrm>
        </p:spPr>
        <p:txBody>
          <a:bodyPr vert="horz" lIns="71318" tIns="35658" rIns="71318" bIns="35658" rtlCol="0">
            <a:noAutofit/>
          </a:bodyPr>
          <a:lstStyle>
            <a:lvl1pPr marL="0" indent="0"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73658" y="5488106"/>
            <a:ext cx="207721" cy="1416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175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65672" y="5492970"/>
            <a:ext cx="3420515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 anchorCtr="0">
            <a:spAutoFit/>
          </a:bodyPr>
          <a:lstStyle/>
          <a:p>
            <a:pPr defTabSz="635175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6172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lte Slide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hidden">
          <a:xfrm>
            <a:off x="0" y="3286126"/>
            <a:ext cx="9144000" cy="1016000"/>
          </a:xfrm>
          <a:prstGeom prst="rect">
            <a:avLst/>
          </a:prstGeom>
          <a:gradFill rotWithShape="1">
            <a:gsLst>
              <a:gs pos="0">
                <a:srgbClr val="8E8E95">
                  <a:alpha val="50000"/>
                </a:srgbClr>
              </a:gs>
              <a:gs pos="100000">
                <a:srgbClr val="42424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6" name="Group 11"/>
          <p:cNvGrpSpPr>
            <a:grpSpLocks/>
          </p:cNvGrpSpPr>
          <p:nvPr userDrawn="1"/>
        </p:nvGrpSpPr>
        <p:grpSpPr bwMode="auto">
          <a:xfrm>
            <a:off x="609600" y="354545"/>
            <a:ext cx="1447800" cy="641616"/>
            <a:chOff x="384" y="331"/>
            <a:chExt cx="912" cy="485"/>
          </a:xfrm>
        </p:grpSpPr>
        <p:sp>
          <p:nvSpPr>
            <p:cNvPr id="7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14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>
                <a:gd name="T0" fmla="*/ 83208 w 58"/>
                <a:gd name="T1" fmla="*/ 35779 h 80"/>
                <a:gd name="T2" fmla="*/ 60391 w 58"/>
                <a:gd name="T3" fmla="*/ 30011 h 80"/>
                <a:gd name="T4" fmla="*/ 29866 w 58"/>
                <a:gd name="T5" fmla="*/ 59154 h 80"/>
                <a:gd name="T6" fmla="*/ 60391 w 58"/>
                <a:gd name="T7" fmla="*/ 88932 h 80"/>
                <a:gd name="T8" fmla="*/ 83208 w 58"/>
                <a:gd name="T9" fmla="*/ 82865 h 80"/>
                <a:gd name="T10" fmla="*/ 83208 w 58"/>
                <a:gd name="T11" fmla="*/ 114142 h 80"/>
                <a:gd name="T12" fmla="*/ 59054 w 58"/>
                <a:gd name="T13" fmla="*/ 118298 h 80"/>
                <a:gd name="T14" fmla="*/ 0 w 58"/>
                <a:gd name="T15" fmla="*/ 59154 h 80"/>
                <a:gd name="T16" fmla="*/ 59054 w 58"/>
                <a:gd name="T17" fmla="*/ 0 h 80"/>
                <a:gd name="T18" fmla="*/ 83208 w 58"/>
                <a:gd name="T19" fmla="*/ 4154 h 80"/>
                <a:gd name="T20" fmla="*/ 83208 w 58"/>
                <a:gd name="T21" fmla="*/ 35779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0" name="Freeform 15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>
                <a:gd name="T0" fmla="*/ 83208 w 58"/>
                <a:gd name="T1" fmla="*/ 35779 h 80"/>
                <a:gd name="T2" fmla="*/ 60391 w 58"/>
                <a:gd name="T3" fmla="*/ 30011 h 80"/>
                <a:gd name="T4" fmla="*/ 29866 w 58"/>
                <a:gd name="T5" fmla="*/ 59154 h 80"/>
                <a:gd name="T6" fmla="*/ 60391 w 58"/>
                <a:gd name="T7" fmla="*/ 88932 h 80"/>
                <a:gd name="T8" fmla="*/ 83208 w 58"/>
                <a:gd name="T9" fmla="*/ 82865 h 80"/>
                <a:gd name="T10" fmla="*/ 83208 w 58"/>
                <a:gd name="T11" fmla="*/ 114142 h 80"/>
                <a:gd name="T12" fmla="*/ 57813 w 58"/>
                <a:gd name="T13" fmla="*/ 118298 h 80"/>
                <a:gd name="T14" fmla="*/ 0 w 58"/>
                <a:gd name="T15" fmla="*/ 59154 h 80"/>
                <a:gd name="T16" fmla="*/ 57813 w 58"/>
                <a:gd name="T17" fmla="*/ 0 h 80"/>
                <a:gd name="T18" fmla="*/ 83208 w 58"/>
                <a:gd name="T19" fmla="*/ 4154 h 80"/>
                <a:gd name="T20" fmla="*/ 83208 w 58"/>
                <a:gd name="T21" fmla="*/ 35779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1" name="Freeform 16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>
                <a:gd name="T0" fmla="*/ 111286 w 80"/>
                <a:gd name="T1" fmla="*/ 59154 h 80"/>
                <a:gd name="T2" fmla="*/ 56063 w 80"/>
                <a:gd name="T3" fmla="*/ 118298 h 80"/>
                <a:gd name="T4" fmla="*/ 0 w 80"/>
                <a:gd name="T5" fmla="*/ 59154 h 80"/>
                <a:gd name="T6" fmla="*/ 56063 w 80"/>
                <a:gd name="T7" fmla="*/ 0 h 80"/>
                <a:gd name="T8" fmla="*/ 111286 w 80"/>
                <a:gd name="T9" fmla="*/ 59154 h 80"/>
                <a:gd name="T10" fmla="*/ 56063 w 80"/>
                <a:gd name="T11" fmla="*/ 30011 h 80"/>
                <a:gd name="T12" fmla="*/ 27813 w 80"/>
                <a:gd name="T13" fmla="*/ 59154 h 80"/>
                <a:gd name="T14" fmla="*/ 56063 w 80"/>
                <a:gd name="T15" fmla="*/ 88932 h 80"/>
                <a:gd name="T16" fmla="*/ 83824 w 80"/>
                <a:gd name="T17" fmla="*/ 59154 h 80"/>
                <a:gd name="T18" fmla="*/ 56063 w 80"/>
                <a:gd name="T19" fmla="*/ 30011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>
                <a:gd name="T0" fmla="*/ 70721 w 52"/>
                <a:gd name="T1" fmla="*/ 27849 h 80"/>
                <a:gd name="T2" fmla="*/ 47545 w 52"/>
                <a:gd name="T3" fmla="*/ 24973 h 80"/>
                <a:gd name="T4" fmla="*/ 30182 w 52"/>
                <a:gd name="T5" fmla="*/ 34457 h 80"/>
                <a:gd name="T6" fmla="*/ 43352 w 52"/>
                <a:gd name="T7" fmla="*/ 44403 h 80"/>
                <a:gd name="T8" fmla="*/ 50814 w 52"/>
                <a:gd name="T9" fmla="*/ 47013 h 80"/>
                <a:gd name="T10" fmla="*/ 77515 w 52"/>
                <a:gd name="T11" fmla="*/ 79659 h 80"/>
                <a:gd name="T12" fmla="*/ 31536 w 52"/>
                <a:gd name="T13" fmla="*/ 118298 h 80"/>
                <a:gd name="T14" fmla="*/ 0 w 52"/>
                <a:gd name="T15" fmla="*/ 114142 h 80"/>
                <a:gd name="T16" fmla="*/ 0 w 52"/>
                <a:gd name="T17" fmla="*/ 88932 h 80"/>
                <a:gd name="T18" fmla="*/ 26661 w 52"/>
                <a:gd name="T19" fmla="*/ 93398 h 80"/>
                <a:gd name="T20" fmla="*/ 47545 w 52"/>
                <a:gd name="T21" fmla="*/ 82865 h 80"/>
                <a:gd name="T22" fmla="*/ 34664 w 52"/>
                <a:gd name="T23" fmla="*/ 71498 h 80"/>
                <a:gd name="T24" fmla="*/ 28026 w 52"/>
                <a:gd name="T25" fmla="*/ 69776 h 80"/>
                <a:gd name="T26" fmla="*/ 0 w 52"/>
                <a:gd name="T27" fmla="*/ 35779 h 80"/>
                <a:gd name="T28" fmla="*/ 41514 w 52"/>
                <a:gd name="T29" fmla="*/ 0 h 80"/>
                <a:gd name="T30" fmla="*/ 70721 w 52"/>
                <a:gd name="T31" fmla="*/ 4154 h 80"/>
                <a:gd name="T32" fmla="*/ 70721 w 52"/>
                <a:gd name="T33" fmla="*/ 2784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>
                <a:gd name="T0" fmla="*/ 25208 w 19"/>
                <a:gd name="T1" fmla="*/ 15184 h 39"/>
                <a:gd name="T2" fmla="*/ 13562 w 19"/>
                <a:gd name="T3" fmla="*/ 0 h 39"/>
                <a:gd name="T4" fmla="*/ 0 w 19"/>
                <a:gd name="T5" fmla="*/ 15184 h 39"/>
                <a:gd name="T6" fmla="*/ 0 w 19"/>
                <a:gd name="T7" fmla="*/ 44714 h 39"/>
                <a:gd name="T8" fmla="*/ 13562 w 19"/>
                <a:gd name="T9" fmla="*/ 58208 h 39"/>
                <a:gd name="T10" fmla="*/ 25208 w 19"/>
                <a:gd name="T11" fmla="*/ 44714 h 39"/>
                <a:gd name="T12" fmla="*/ 25208 w 19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1667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1667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>
                <a:gd name="T0" fmla="*/ 25208 w 19"/>
                <a:gd name="T1" fmla="*/ 13421 h 120"/>
                <a:gd name="T2" fmla="*/ 13562 w 19"/>
                <a:gd name="T3" fmla="*/ 0 h 120"/>
                <a:gd name="T4" fmla="*/ 0 w 19"/>
                <a:gd name="T5" fmla="*/ 13421 h 120"/>
                <a:gd name="T6" fmla="*/ 0 w 19"/>
                <a:gd name="T7" fmla="*/ 163950 h 120"/>
                <a:gd name="T8" fmla="*/ 13562 w 19"/>
                <a:gd name="T9" fmla="*/ 177676 h 120"/>
                <a:gd name="T10" fmla="*/ 25208 w 19"/>
                <a:gd name="T11" fmla="*/ 163950 h 120"/>
                <a:gd name="T12" fmla="*/ 25208 w 19"/>
                <a:gd name="T13" fmla="*/ 13421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21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1667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1667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>
                <a:gd name="T0" fmla="*/ 33375 w 20"/>
                <a:gd name="T1" fmla="*/ 15184 h 39"/>
                <a:gd name="T2" fmla="*/ 16550 w 20"/>
                <a:gd name="T3" fmla="*/ 0 h 39"/>
                <a:gd name="T4" fmla="*/ 0 w 20"/>
                <a:gd name="T5" fmla="*/ 15184 h 39"/>
                <a:gd name="T6" fmla="*/ 0 w 20"/>
                <a:gd name="T7" fmla="*/ 44714 h 39"/>
                <a:gd name="T8" fmla="*/ 16550 w 20"/>
                <a:gd name="T9" fmla="*/ 58208 h 39"/>
                <a:gd name="T10" fmla="*/ 33375 w 20"/>
                <a:gd name="T11" fmla="*/ 44714 h 39"/>
                <a:gd name="T12" fmla="*/ 33375 w 20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8" name="Freeform 23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3562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3562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9" name="Freeform 24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>
                <a:gd name="T0" fmla="*/ 32469 w 19"/>
                <a:gd name="T1" fmla="*/ 13421 h 120"/>
                <a:gd name="T2" fmla="*/ 15423 w 19"/>
                <a:gd name="T3" fmla="*/ 0 h 120"/>
                <a:gd name="T4" fmla="*/ 0 w 19"/>
                <a:gd name="T5" fmla="*/ 13421 h 120"/>
                <a:gd name="T6" fmla="*/ 0 w 19"/>
                <a:gd name="T7" fmla="*/ 163950 h 120"/>
                <a:gd name="T8" fmla="*/ 15423 w 19"/>
                <a:gd name="T9" fmla="*/ 177676 h 120"/>
                <a:gd name="T10" fmla="*/ 32469 w 19"/>
                <a:gd name="T11" fmla="*/ 163950 h 120"/>
                <a:gd name="T12" fmla="*/ 32469 w 19"/>
                <a:gd name="T13" fmla="*/ 13421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0" name="Freeform 25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3562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3562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>
                <a:gd name="T0" fmla="*/ 32469 w 19"/>
                <a:gd name="T1" fmla="*/ 15184 h 39"/>
                <a:gd name="T2" fmla="*/ 15423 w 19"/>
                <a:gd name="T3" fmla="*/ 0 h 39"/>
                <a:gd name="T4" fmla="*/ 0 w 19"/>
                <a:gd name="T5" fmla="*/ 15184 h 39"/>
                <a:gd name="T6" fmla="*/ 0 w 19"/>
                <a:gd name="T7" fmla="*/ 44714 h 39"/>
                <a:gd name="T8" fmla="*/ 15423 w 19"/>
                <a:gd name="T9" fmla="*/ 58208 h 39"/>
                <a:gd name="T10" fmla="*/ 32469 w 19"/>
                <a:gd name="T11" fmla="*/ 44714 h 39"/>
                <a:gd name="T12" fmla="*/ 32469 w 19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22" name="Rectangle 50"/>
          <p:cNvSpPr>
            <a:spLocks noChangeArrowheads="1"/>
          </p:cNvSpPr>
          <p:nvPr/>
        </p:nvSpPr>
        <p:spPr bwMode="auto">
          <a:xfrm>
            <a:off x="-19050" y="1349386"/>
            <a:ext cx="9182100" cy="1972469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2" name="Picture Placeholder 43"/>
          <p:cNvSpPr>
            <a:spLocks noGrp="1"/>
          </p:cNvSpPr>
          <p:nvPr>
            <p:ph type="pic" sz="quarter" idx="12"/>
          </p:nvPr>
        </p:nvSpPr>
        <p:spPr>
          <a:xfrm>
            <a:off x="-45720" y="1348740"/>
            <a:ext cx="9235440" cy="1965960"/>
          </a:xfrm>
          <a:prstGeom prst="rect">
            <a:avLst/>
          </a:prstGeom>
          <a:solidFill>
            <a:srgbClr val="015F85"/>
          </a:solidFill>
          <a:ln w="19050">
            <a:solidFill>
              <a:srgbClr val="C0C0C4"/>
            </a:solidFill>
          </a:ln>
        </p:spPr>
        <p:txBody>
          <a:bodyPr rtlCol="0" anchor="ctr" anchorCtr="1">
            <a:normAutofit/>
          </a:bodyPr>
          <a:lstStyle>
            <a:lvl1pPr marL="237728" indent="-237728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accent1"/>
              </a:buClr>
              <a:buFont typeface="Wingdings" pitchFamily="2" charset="2"/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874" y="45693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904" y="3429000"/>
            <a:ext cx="8112125" cy="851958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31527"/>
      </p:ext>
    </p:extLst>
  </p:cSld>
  <p:clrMapOvr>
    <a:masterClrMapping/>
  </p:clrMapOvr>
  <p:transition>
    <p:wipe dir="r"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4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73658" y="5488106"/>
            <a:ext cx="207721" cy="1416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175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72" y="5492970"/>
            <a:ext cx="3420515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 anchorCtr="0">
            <a:spAutoFit/>
          </a:bodyPr>
          <a:lstStyle/>
          <a:p>
            <a:pPr defTabSz="635175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084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18" tIns="35658" rIns="71318" bIns="35658" rtlCol="0" anchor="ctr" anchorCtr="0">
            <a:normAutofit/>
          </a:bodyPr>
          <a:lstStyle>
            <a:lvl1pPr marL="0" indent="0" algn="ctr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184940"/>
          </a:xfrm>
        </p:spPr>
        <p:txBody>
          <a:bodyPr anchor="t">
            <a:noAutofit/>
          </a:bodyPr>
          <a:lstStyle>
            <a:lvl1pPr marL="0" marR="0" indent="0" algn="l" defTabSz="71317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58" y="5488106"/>
            <a:ext cx="207721" cy="1416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175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72" y="5492970"/>
            <a:ext cx="3420515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 anchorCtr="0">
            <a:spAutoFit/>
          </a:bodyPr>
          <a:lstStyle/>
          <a:p>
            <a:pPr defTabSz="635175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096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80"/>
            <a:ext cx="4349918" cy="104352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58" y="5488106"/>
            <a:ext cx="207721" cy="1416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175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72" y="5492970"/>
            <a:ext cx="3420515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 anchorCtr="0">
            <a:spAutoFit/>
          </a:bodyPr>
          <a:lstStyle/>
          <a:p>
            <a:pPr defTabSz="635175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5896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2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7" y="259292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18" tIns="35658" rIns="71318" bIns="35658" rtlCol="0" anchor="ctr" anchorCtr="0">
            <a:normAutofit/>
          </a:bodyPr>
          <a:lstStyle>
            <a:lvl1pPr marL="0" indent="0" algn="ctr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2"/>
            <a:ext cx="32877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9" y="259292"/>
            <a:ext cx="330200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18" tIns="35658" rIns="71318" bIns="35658" rtlCol="0" anchor="ctr" anchorCtr="0">
            <a:normAutofit/>
          </a:bodyPr>
          <a:lstStyle>
            <a:lvl1pPr marL="0" indent="0" algn="ctr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59292"/>
            <a:ext cx="1838730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59292"/>
            <a:ext cx="183873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18" tIns="35658" rIns="71318" bIns="35658" rtlCol="0" anchor="ctr" anchorCtr="0">
            <a:normAutofit/>
          </a:bodyPr>
          <a:lstStyle>
            <a:lvl1pPr marL="0" indent="0" algn="ctr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0" y="2524128"/>
            <a:ext cx="2523161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8"/>
            <a:ext cx="2537420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18" tIns="35658" rIns="71318" bIns="35658" rtlCol="0" anchor="ctr" anchorCtr="0">
            <a:normAutofit/>
          </a:bodyPr>
          <a:lstStyle>
            <a:lvl1pPr marL="0" indent="0" algn="ctr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8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8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18" tIns="35658" rIns="71318" bIns="35658" rtlCol="0" anchor="ctr" anchorCtr="0">
            <a:normAutofit/>
          </a:bodyPr>
          <a:lstStyle>
            <a:lvl1pPr marL="0" indent="0" algn="ctr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403057"/>
            <a:ext cx="1838730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397000"/>
            <a:ext cx="1838730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18" tIns="35658" rIns="71318" bIns="35658" rtlCol="0" anchor="ctr" anchorCtr="0">
            <a:normAutofit/>
          </a:bodyPr>
          <a:lstStyle>
            <a:lvl1pPr marL="0" indent="0" algn="ctr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4319137"/>
            <a:ext cx="1838730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4319137"/>
            <a:ext cx="183873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18" tIns="35658" rIns="71318" bIns="35658" rtlCol="0" anchor="ctr" anchorCtr="0">
            <a:normAutofit/>
          </a:bodyPr>
          <a:lstStyle>
            <a:lvl1pPr marL="0" indent="0" algn="ctr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73658" y="5488106"/>
            <a:ext cx="207721" cy="1416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175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65672" y="5492970"/>
            <a:ext cx="3420515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 anchorCtr="0">
            <a:spAutoFit/>
          </a:bodyPr>
          <a:lstStyle/>
          <a:p>
            <a:pPr defTabSz="635175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99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4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8" tIns="35658" rIns="71318" bIns="35658" rtlCol="0" anchor="ctr"/>
          <a:lstStyle/>
          <a:p>
            <a:pPr algn="ctr" defTabSz="713178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4" y="259086"/>
            <a:ext cx="8474869" cy="5045154"/>
          </a:xfrm>
          <a:ln>
            <a:solidFill>
              <a:srgbClr val="08252E"/>
            </a:solidFill>
          </a:ln>
        </p:spPr>
        <p:txBody>
          <a:bodyPr vert="horz" lIns="71318" tIns="35658" rIns="71318" bIns="35658" rtlCol="0" anchor="ctr" anchorCtr="0">
            <a:normAutofit/>
          </a:bodyPr>
          <a:lstStyle>
            <a:lvl1pPr marL="0" indent="0" algn="ctr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593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77891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488"/>
            <a:ext cx="9156700" cy="5713512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648891"/>
            <a:ext cx="442456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1318" tIns="35658" rIns="71318" bIns="35658" rtlCol="0" anchor="ctr">
            <a:normAutofit/>
          </a:bodyPr>
          <a:lstStyle>
            <a:lvl1pPr marL="0" indent="0" algn="ctr" defTabSz="713178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800" y="5080001"/>
            <a:ext cx="631526" cy="373063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17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2195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7" y="5491526"/>
            <a:ext cx="812991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73658" y="5488106"/>
            <a:ext cx="207721" cy="1416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175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65672" y="5492970"/>
            <a:ext cx="3420515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 anchorCtr="0">
            <a:spAutoFit/>
          </a:bodyPr>
          <a:lstStyle/>
          <a:p>
            <a:pPr defTabSz="635175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528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51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88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200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51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711833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604748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711833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604748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711833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422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2" y="2550411"/>
            <a:ext cx="1920457" cy="502900"/>
          </a:xfrm>
          <a:prstGeom prst="rect">
            <a:avLst/>
          </a:prstGeom>
          <a:noFill/>
        </p:spPr>
        <p:txBody>
          <a:bodyPr wrap="none" lIns="71318" tIns="35658" rIns="71318" bIns="35658" rtlCol="0">
            <a:spAutoFit/>
          </a:bodyPr>
          <a:lstStyle/>
          <a:p>
            <a:pPr defTabSz="713178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3090510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2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57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67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70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441820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5" y="2267356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2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21" y="2568705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44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63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710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24" y="2568705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025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9907" y="-21167"/>
            <a:ext cx="7435849" cy="6985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20630"/>
      </p:ext>
    </p:extLst>
  </p:cSld>
  <p:clrMapOvr>
    <a:masterClrMapping/>
  </p:clrMapOvr>
  <p:transition>
    <p:wipe dir="r"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51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88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200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51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711833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604748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711833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604748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711833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27948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2550411"/>
            <a:ext cx="1920457" cy="502900"/>
          </a:xfrm>
          <a:prstGeom prst="rect">
            <a:avLst/>
          </a:prstGeom>
          <a:noFill/>
        </p:spPr>
        <p:txBody>
          <a:bodyPr wrap="none" lIns="71318" tIns="35658" rIns="71318" bIns="35658" rtlCol="0">
            <a:spAutoFit/>
          </a:bodyPr>
          <a:lstStyle/>
          <a:p>
            <a:pPr defTabSz="713178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3090510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2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57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67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70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441820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5" y="2267356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2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21" y="2568705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44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63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710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24" y="2568705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18" tIns="35658" rIns="71318" bIns="35658"/>
          <a:lstStyle/>
          <a:p>
            <a:pPr defTabSz="713178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27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25" y="105860"/>
            <a:ext cx="8588861" cy="698500"/>
          </a:xfrm>
          <a:prstGeom prst="rect">
            <a:avLst/>
          </a:prstGeom>
        </p:spPr>
        <p:txBody>
          <a:bodyPr vert="horz" lIns="82279" tIns="45711" rIns="82279" bIns="45711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829149"/>
      </p:ext>
    </p:extLst>
  </p:cSld>
  <p:clrMapOvr>
    <a:masterClrMapping/>
  </p:clrMapOvr>
  <p:transition>
    <p:wipe dir="r"/>
  </p:transition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25" y="105860"/>
            <a:ext cx="8588861" cy="698500"/>
          </a:xfrm>
          <a:prstGeom prst="rect">
            <a:avLst/>
          </a:prstGeom>
        </p:spPr>
        <p:txBody>
          <a:bodyPr vert="horz" lIns="82279" tIns="45711" rIns="82279" bIns="45711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52591"/>
      </p:ext>
    </p:extLst>
  </p:cSld>
  <p:clrMapOvr>
    <a:masterClrMapping/>
  </p:clrMapOvr>
  <p:transition>
    <p:wipe dir="r"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39109"/>
      </p:ext>
    </p:extLst>
  </p:cSld>
  <p:clrMapOvr>
    <a:masterClrMapping/>
  </p:clrMapOvr>
  <p:transition>
    <p:wipe dir="r"/>
  </p:transition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28782"/>
      </p:ext>
    </p:extLst>
  </p:cSld>
  <p:clrMapOvr>
    <a:masterClrMapping/>
  </p:clrMapOvr>
  <p:transition>
    <p:wipe dir="r"/>
  </p:transition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83379"/>
      </p:ext>
    </p:extLst>
  </p:cSld>
  <p:clrMapOvr>
    <a:masterClrMapping/>
  </p:clrMapOvr>
  <p:transition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531526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40565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8" y="1030575"/>
            <a:ext cx="8112125" cy="2432316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74" y="4360649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7" name="Group 38"/>
          <p:cNvGrpSpPr/>
          <p:nvPr userDrawn="1"/>
        </p:nvGrpSpPr>
        <p:grpSpPr>
          <a:xfrm>
            <a:off x="341314" y="345725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8" name="Rectangle 2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7128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1713357"/>
            <a:ext cx="9847891" cy="16149289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40565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8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74" y="4360649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41314" y="345725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3270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7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93" y="2517109"/>
            <a:ext cx="8694295" cy="146472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8" y="1639976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5041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 userDrawn="1"/>
        </p:nvGrpSpPr>
        <p:grpSpPr bwMode="auto">
          <a:xfrm>
            <a:off x="2803565" y="2010837"/>
            <a:ext cx="3529013" cy="1563688"/>
            <a:chOff x="384" y="331"/>
            <a:chExt cx="912" cy="485"/>
          </a:xfrm>
        </p:grpSpPr>
        <p:sp>
          <p:nvSpPr>
            <p:cNvPr id="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>
                <a:gd name="T0" fmla="*/ 83208 w 58"/>
                <a:gd name="T1" fmla="*/ 35779 h 80"/>
                <a:gd name="T2" fmla="*/ 60391 w 58"/>
                <a:gd name="T3" fmla="*/ 30011 h 80"/>
                <a:gd name="T4" fmla="*/ 29866 w 58"/>
                <a:gd name="T5" fmla="*/ 59154 h 80"/>
                <a:gd name="T6" fmla="*/ 60391 w 58"/>
                <a:gd name="T7" fmla="*/ 88932 h 80"/>
                <a:gd name="T8" fmla="*/ 83208 w 58"/>
                <a:gd name="T9" fmla="*/ 82865 h 80"/>
                <a:gd name="T10" fmla="*/ 83208 w 58"/>
                <a:gd name="T11" fmla="*/ 114142 h 80"/>
                <a:gd name="T12" fmla="*/ 59054 w 58"/>
                <a:gd name="T13" fmla="*/ 118298 h 80"/>
                <a:gd name="T14" fmla="*/ 0 w 58"/>
                <a:gd name="T15" fmla="*/ 59154 h 80"/>
                <a:gd name="T16" fmla="*/ 59054 w 58"/>
                <a:gd name="T17" fmla="*/ 0 h 80"/>
                <a:gd name="T18" fmla="*/ 83208 w 58"/>
                <a:gd name="T19" fmla="*/ 4154 h 80"/>
                <a:gd name="T20" fmla="*/ 83208 w 58"/>
                <a:gd name="T21" fmla="*/ 35779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>
                <a:gd name="T0" fmla="*/ 83208 w 58"/>
                <a:gd name="T1" fmla="*/ 35779 h 80"/>
                <a:gd name="T2" fmla="*/ 60391 w 58"/>
                <a:gd name="T3" fmla="*/ 30011 h 80"/>
                <a:gd name="T4" fmla="*/ 29866 w 58"/>
                <a:gd name="T5" fmla="*/ 59154 h 80"/>
                <a:gd name="T6" fmla="*/ 60391 w 58"/>
                <a:gd name="T7" fmla="*/ 88932 h 80"/>
                <a:gd name="T8" fmla="*/ 83208 w 58"/>
                <a:gd name="T9" fmla="*/ 82865 h 80"/>
                <a:gd name="T10" fmla="*/ 83208 w 58"/>
                <a:gd name="T11" fmla="*/ 114142 h 80"/>
                <a:gd name="T12" fmla="*/ 57813 w 58"/>
                <a:gd name="T13" fmla="*/ 118298 h 80"/>
                <a:gd name="T14" fmla="*/ 0 w 58"/>
                <a:gd name="T15" fmla="*/ 59154 h 80"/>
                <a:gd name="T16" fmla="*/ 57813 w 58"/>
                <a:gd name="T17" fmla="*/ 0 h 80"/>
                <a:gd name="T18" fmla="*/ 83208 w 58"/>
                <a:gd name="T19" fmla="*/ 4154 h 80"/>
                <a:gd name="T20" fmla="*/ 83208 w 58"/>
                <a:gd name="T21" fmla="*/ 35779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>
                <a:gd name="T0" fmla="*/ 111286 w 80"/>
                <a:gd name="T1" fmla="*/ 59154 h 80"/>
                <a:gd name="T2" fmla="*/ 56063 w 80"/>
                <a:gd name="T3" fmla="*/ 118298 h 80"/>
                <a:gd name="T4" fmla="*/ 0 w 80"/>
                <a:gd name="T5" fmla="*/ 59154 h 80"/>
                <a:gd name="T6" fmla="*/ 56063 w 80"/>
                <a:gd name="T7" fmla="*/ 0 h 80"/>
                <a:gd name="T8" fmla="*/ 111286 w 80"/>
                <a:gd name="T9" fmla="*/ 59154 h 80"/>
                <a:gd name="T10" fmla="*/ 56063 w 80"/>
                <a:gd name="T11" fmla="*/ 30011 h 80"/>
                <a:gd name="T12" fmla="*/ 27813 w 80"/>
                <a:gd name="T13" fmla="*/ 59154 h 80"/>
                <a:gd name="T14" fmla="*/ 56063 w 80"/>
                <a:gd name="T15" fmla="*/ 88932 h 80"/>
                <a:gd name="T16" fmla="*/ 83824 w 80"/>
                <a:gd name="T17" fmla="*/ 59154 h 80"/>
                <a:gd name="T18" fmla="*/ 56063 w 80"/>
                <a:gd name="T19" fmla="*/ 30011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>
                <a:gd name="T0" fmla="*/ 70721 w 52"/>
                <a:gd name="T1" fmla="*/ 27849 h 80"/>
                <a:gd name="T2" fmla="*/ 47545 w 52"/>
                <a:gd name="T3" fmla="*/ 24973 h 80"/>
                <a:gd name="T4" fmla="*/ 30182 w 52"/>
                <a:gd name="T5" fmla="*/ 34457 h 80"/>
                <a:gd name="T6" fmla="*/ 43352 w 52"/>
                <a:gd name="T7" fmla="*/ 44403 h 80"/>
                <a:gd name="T8" fmla="*/ 50814 w 52"/>
                <a:gd name="T9" fmla="*/ 47013 h 80"/>
                <a:gd name="T10" fmla="*/ 77515 w 52"/>
                <a:gd name="T11" fmla="*/ 79659 h 80"/>
                <a:gd name="T12" fmla="*/ 31536 w 52"/>
                <a:gd name="T13" fmla="*/ 118298 h 80"/>
                <a:gd name="T14" fmla="*/ 0 w 52"/>
                <a:gd name="T15" fmla="*/ 114142 h 80"/>
                <a:gd name="T16" fmla="*/ 0 w 52"/>
                <a:gd name="T17" fmla="*/ 88932 h 80"/>
                <a:gd name="T18" fmla="*/ 26661 w 52"/>
                <a:gd name="T19" fmla="*/ 93398 h 80"/>
                <a:gd name="T20" fmla="*/ 47545 w 52"/>
                <a:gd name="T21" fmla="*/ 82865 h 80"/>
                <a:gd name="T22" fmla="*/ 34664 w 52"/>
                <a:gd name="T23" fmla="*/ 71498 h 80"/>
                <a:gd name="T24" fmla="*/ 28026 w 52"/>
                <a:gd name="T25" fmla="*/ 69776 h 80"/>
                <a:gd name="T26" fmla="*/ 0 w 52"/>
                <a:gd name="T27" fmla="*/ 35779 h 80"/>
                <a:gd name="T28" fmla="*/ 41514 w 52"/>
                <a:gd name="T29" fmla="*/ 0 h 80"/>
                <a:gd name="T30" fmla="*/ 70721 w 52"/>
                <a:gd name="T31" fmla="*/ 4154 h 80"/>
                <a:gd name="T32" fmla="*/ 70721 w 52"/>
                <a:gd name="T33" fmla="*/ 2784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>
                <a:gd name="T0" fmla="*/ 25208 w 19"/>
                <a:gd name="T1" fmla="*/ 15184 h 39"/>
                <a:gd name="T2" fmla="*/ 13562 w 19"/>
                <a:gd name="T3" fmla="*/ 0 h 39"/>
                <a:gd name="T4" fmla="*/ 0 w 19"/>
                <a:gd name="T5" fmla="*/ 15184 h 39"/>
                <a:gd name="T6" fmla="*/ 0 w 19"/>
                <a:gd name="T7" fmla="*/ 44714 h 39"/>
                <a:gd name="T8" fmla="*/ 13562 w 19"/>
                <a:gd name="T9" fmla="*/ 58208 h 39"/>
                <a:gd name="T10" fmla="*/ 25208 w 19"/>
                <a:gd name="T11" fmla="*/ 44714 h 39"/>
                <a:gd name="T12" fmla="*/ 25208 w 19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1667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1667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>
                <a:gd name="T0" fmla="*/ 25208 w 19"/>
                <a:gd name="T1" fmla="*/ 13421 h 120"/>
                <a:gd name="T2" fmla="*/ 13562 w 19"/>
                <a:gd name="T3" fmla="*/ 0 h 120"/>
                <a:gd name="T4" fmla="*/ 0 w 19"/>
                <a:gd name="T5" fmla="*/ 13421 h 120"/>
                <a:gd name="T6" fmla="*/ 0 w 19"/>
                <a:gd name="T7" fmla="*/ 163950 h 120"/>
                <a:gd name="T8" fmla="*/ 13562 w 19"/>
                <a:gd name="T9" fmla="*/ 177676 h 120"/>
                <a:gd name="T10" fmla="*/ 25208 w 19"/>
                <a:gd name="T11" fmla="*/ 163950 h 120"/>
                <a:gd name="T12" fmla="*/ 25208 w 19"/>
                <a:gd name="T13" fmla="*/ 13421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1667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1667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>
                <a:gd name="T0" fmla="*/ 33375 w 20"/>
                <a:gd name="T1" fmla="*/ 15184 h 39"/>
                <a:gd name="T2" fmla="*/ 16550 w 20"/>
                <a:gd name="T3" fmla="*/ 0 h 39"/>
                <a:gd name="T4" fmla="*/ 0 w 20"/>
                <a:gd name="T5" fmla="*/ 15184 h 39"/>
                <a:gd name="T6" fmla="*/ 0 w 20"/>
                <a:gd name="T7" fmla="*/ 44714 h 39"/>
                <a:gd name="T8" fmla="*/ 16550 w 20"/>
                <a:gd name="T9" fmla="*/ 58208 h 39"/>
                <a:gd name="T10" fmla="*/ 33375 w 20"/>
                <a:gd name="T11" fmla="*/ 44714 h 39"/>
                <a:gd name="T12" fmla="*/ 33375 w 20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3562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3562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>
                <a:gd name="T0" fmla="*/ 32469 w 19"/>
                <a:gd name="T1" fmla="*/ 13421 h 120"/>
                <a:gd name="T2" fmla="*/ 15423 w 19"/>
                <a:gd name="T3" fmla="*/ 0 h 120"/>
                <a:gd name="T4" fmla="*/ 0 w 19"/>
                <a:gd name="T5" fmla="*/ 13421 h 120"/>
                <a:gd name="T6" fmla="*/ 0 w 19"/>
                <a:gd name="T7" fmla="*/ 163950 h 120"/>
                <a:gd name="T8" fmla="*/ 15423 w 19"/>
                <a:gd name="T9" fmla="*/ 177676 h 120"/>
                <a:gd name="T10" fmla="*/ 32469 w 19"/>
                <a:gd name="T11" fmla="*/ 163950 h 120"/>
                <a:gd name="T12" fmla="*/ 32469 w 19"/>
                <a:gd name="T13" fmla="*/ 13421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3562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3562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>
                <a:gd name="T0" fmla="*/ 32469 w 19"/>
                <a:gd name="T1" fmla="*/ 15184 h 39"/>
                <a:gd name="T2" fmla="*/ 15423 w 19"/>
                <a:gd name="T3" fmla="*/ 0 h 39"/>
                <a:gd name="T4" fmla="*/ 0 w 19"/>
                <a:gd name="T5" fmla="*/ 15184 h 39"/>
                <a:gd name="T6" fmla="*/ 0 w 19"/>
                <a:gd name="T7" fmla="*/ 44714 h 39"/>
                <a:gd name="T8" fmla="*/ 15423 w 19"/>
                <a:gd name="T9" fmla="*/ 58208 h 39"/>
                <a:gd name="T10" fmla="*/ 32469 w 19"/>
                <a:gd name="T11" fmla="*/ 44714 h 39"/>
                <a:gd name="T12" fmla="*/ 32469 w 19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638240"/>
      </p:ext>
    </p:extLst>
  </p:cSld>
  <p:clrMapOvr>
    <a:masterClrMapping/>
  </p:clrMapOvr>
  <p:transition>
    <p:wipe dir="r"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4868869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91" y="541020"/>
            <a:ext cx="8112125" cy="3733800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9992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7" name="Group 38"/>
          <p:cNvGrpSpPr/>
          <p:nvPr userDrawn="1"/>
        </p:nvGrpSpPr>
        <p:grpSpPr>
          <a:xfrm>
            <a:off x="4157415" y="4567771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8" name="Rectangle 4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2672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6312989" y="3138557"/>
            <a:ext cx="116616" cy="4909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992342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7452023" y="3126327"/>
            <a:ext cx="463750" cy="51810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6580120" y="3126327"/>
            <a:ext cx="302387" cy="51810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592980" y="2442800"/>
            <a:ext cx="109835" cy="25225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00770" y="2273627"/>
            <a:ext cx="109835" cy="42143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203175" y="2041007"/>
            <a:ext cx="109835" cy="77640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510972" y="2273625"/>
            <a:ext cx="109835" cy="42143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811994" y="2442818"/>
            <a:ext cx="116616" cy="252257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7119830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7427627" y="2041003"/>
            <a:ext cx="111191" cy="77640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730035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8037825" y="2442818"/>
            <a:ext cx="111191" cy="252257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644691" y="2418422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2966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</p:bld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91194"/>
      </p:ext>
    </p:extLst>
  </p:cSld>
  <p:clrMapOvr>
    <a:masterClrMapping/>
  </p:clrMapOvr>
  <p:transition>
    <p:wipe dir="r"/>
  </p:transition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42834"/>
      </p:ext>
    </p:extLst>
  </p:cSld>
  <p:clrMapOvr>
    <a:masterClrMapping/>
  </p:clrMapOvr>
  <p:transition>
    <p:wipe dir="r"/>
  </p:transition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97039"/>
      </p:ext>
    </p:extLst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531526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40559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030575"/>
            <a:ext cx="8112125" cy="2432316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8" y="4360649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7" name="Group 38"/>
          <p:cNvGrpSpPr/>
          <p:nvPr userDrawn="1"/>
        </p:nvGrpSpPr>
        <p:grpSpPr>
          <a:xfrm>
            <a:off x="341314" y="345725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8" name="Rectangle 2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1330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1713357"/>
            <a:ext cx="9847891" cy="16149289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40559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8" y="4360649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41314" y="345725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8121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7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87" y="2517109"/>
            <a:ext cx="8694295" cy="146472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639976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137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4868869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85" y="541020"/>
            <a:ext cx="8112125" cy="3733800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0441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Font typeface="Wingdings" pitchFamily="2" charset="2"/>
              <a:buChar char="Ø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92005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7" name="Group 38"/>
          <p:cNvGrpSpPr/>
          <p:nvPr userDrawn="1"/>
        </p:nvGrpSpPr>
        <p:grpSpPr>
          <a:xfrm>
            <a:off x="4157415" y="4567771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8" name="Rectangle 4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822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6312989" y="3138554"/>
            <a:ext cx="116616" cy="4909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992342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7452023" y="3126327"/>
            <a:ext cx="463750" cy="51810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6580120" y="3126327"/>
            <a:ext cx="302387" cy="51810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592980" y="2442800"/>
            <a:ext cx="109835" cy="25225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00770" y="2273627"/>
            <a:ext cx="109835" cy="42143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203175" y="2041007"/>
            <a:ext cx="109835" cy="77640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510972" y="2273625"/>
            <a:ext cx="109835" cy="42143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811994" y="2442814"/>
            <a:ext cx="116616" cy="252257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7119830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7427627" y="2041003"/>
            <a:ext cx="111191" cy="77640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730032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8037825" y="2442814"/>
            <a:ext cx="111191" cy="252257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644691" y="2418422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28783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</p:bld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9572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9572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9572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18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4" y="5599542"/>
            <a:ext cx="662549" cy="52758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9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4" y="5590634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90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40221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82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909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" action="ppaction://noaction"/>
          </p:cNvPr>
          <p:cNvSpPr txBox="1"/>
          <p:nvPr userDrawn="1"/>
        </p:nvSpPr>
        <p:spPr>
          <a:xfrm>
            <a:off x="173226" y="5171898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9743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6355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6990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40221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3288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6355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6990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28" y="163979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85" y="744092"/>
            <a:ext cx="6619765" cy="4393649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990952092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" action="ppaction://noac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82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909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" action="ppaction://noaction"/>
          </p:cNvPr>
          <p:cNvSpPr txBox="1"/>
          <p:nvPr userDrawn="1"/>
        </p:nvSpPr>
        <p:spPr>
          <a:xfrm>
            <a:off x="0" y="5171917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9267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0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25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4" y="-242773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2" y="474935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98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30579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4699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74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97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2" y="3540525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4" y="-171335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2" y="2319844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47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30579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8652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62"/>
            <a:ext cx="8477250" cy="2865439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412" y="2517102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332622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66876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90846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9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317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36" y="111647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805" y="111647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766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4" y="495721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6" y="495721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95721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500" y="5599547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70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4" y="5590634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915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6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54" y="1040227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82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921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" action="ppaction://noaction"/>
          </p:cNvPr>
          <p:cNvSpPr txBox="1"/>
          <p:nvPr userDrawn="1"/>
        </p:nvSpPr>
        <p:spPr>
          <a:xfrm>
            <a:off x="173226" y="5193675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066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45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48" y="111647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21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4"/>
            <a:ext cx="3236976" cy="338548"/>
          </a:xfrm>
          <a:noFill/>
        </p:spPr>
        <p:txBody>
          <a:bodyPr vert="horz" wrap="square" lIns="91434" tIns="45717" rIns="91434" bIns="45717"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292" marR="0" lvl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7" y="5459351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924848" y="5372050"/>
            <a:ext cx="3420515" cy="19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EDCS-1215647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765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66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914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7" y="5459351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089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412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1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2"/>
            <a:ext cx="2622550" cy="365918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3" y="1333505"/>
            <a:ext cx="2593975" cy="363537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2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69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29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7301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617"/>
            <a:ext cx="9144000" cy="2265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89" y="1230316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35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7765234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684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877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9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511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9388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412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70"/>
            <a:ext cx="4117446" cy="2517099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83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47469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400" y="3566169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52" y="259301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701" y="2735603"/>
            <a:ext cx="4712557" cy="851959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96" y="1598092"/>
            <a:ext cx="2676525" cy="2407709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9700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4" y="463552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6" y="469902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2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16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54" y="1040227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9216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31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40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8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2" y="-53768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601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6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80"/>
            <a:ext cx="8755128" cy="3643443"/>
          </a:xfrm>
        </p:spPr>
        <p:txBody>
          <a:bodyPr anchor="b" anchorCtr="0"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82" y="5457911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219" y="5454491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82" y="5457911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219" y="5454491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8" y="4465762"/>
            <a:ext cx="8574685" cy="511969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18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5" y="3995296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9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5173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1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148818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99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212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6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23" y="259296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6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51" y="259296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2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21" y="259292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6" y="2524139"/>
            <a:ext cx="2501965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39"/>
            <a:ext cx="2516104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39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39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78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21" y="1397002"/>
            <a:ext cx="1806573" cy="287450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57"/>
            <a:ext cx="1806574" cy="108743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21" y="4319157"/>
            <a:ext cx="1806573" cy="108743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37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9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431" y="259086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1196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560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7" y="5103834"/>
            <a:ext cx="787133" cy="34677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8416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80730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201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0" descr="bottom 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2835"/>
            <a:ext cx="8477250" cy="14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2" descr="bottom 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2835"/>
            <a:ext cx="8477250" cy="14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6"/>
          <p:cNvSpPr/>
          <p:nvPr/>
        </p:nvSpPr>
        <p:spPr>
          <a:xfrm>
            <a:off x="340520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45"/>
          <p:cNvSpPr/>
          <p:nvPr/>
        </p:nvSpPr>
        <p:spPr>
          <a:xfrm>
            <a:off x="1460515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44"/>
          <p:cNvSpPr/>
          <p:nvPr/>
        </p:nvSpPr>
        <p:spPr>
          <a:xfrm>
            <a:off x="4772050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ounded Rectangle 32"/>
          <p:cNvSpPr/>
          <p:nvPr/>
        </p:nvSpPr>
        <p:spPr>
          <a:xfrm rot="10800000" flipH="1">
            <a:off x="2855942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27"/>
          <p:cNvSpPr/>
          <p:nvPr userDrawn="1"/>
        </p:nvSpPr>
        <p:spPr>
          <a:xfrm rot="10800000" flipH="1">
            <a:off x="822325" y="3930395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ounded Rectangle 28"/>
          <p:cNvSpPr/>
          <p:nvPr userDrawn="1"/>
        </p:nvSpPr>
        <p:spPr>
          <a:xfrm rot="10800000" flipH="1">
            <a:off x="1331916" y="1651018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3" name="Rounded Rectangle 35"/>
          <p:cNvSpPr/>
          <p:nvPr/>
        </p:nvSpPr>
        <p:spPr>
          <a:xfrm rot="10800000" flipH="1">
            <a:off x="4921250" y="854623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ounded Rectangle 36"/>
          <p:cNvSpPr/>
          <p:nvPr/>
        </p:nvSpPr>
        <p:spPr>
          <a:xfrm rot="10800000" flipH="1">
            <a:off x="5391171" y="1443305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ounded Rectangle 40"/>
          <p:cNvSpPr/>
          <p:nvPr/>
        </p:nvSpPr>
        <p:spPr>
          <a:xfrm rot="10800000" flipH="1">
            <a:off x="8162925" y="1443305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ounded Rectangle 41"/>
          <p:cNvSpPr/>
          <p:nvPr/>
        </p:nvSpPr>
        <p:spPr>
          <a:xfrm rot="10800000" flipH="1">
            <a:off x="3770350" y="1651018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84"/>
          <p:cNvSpPr/>
          <p:nvPr/>
        </p:nvSpPr>
        <p:spPr>
          <a:xfrm>
            <a:off x="14288" y="2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43"/>
          <p:cNvSpPr/>
          <p:nvPr/>
        </p:nvSpPr>
        <p:spPr>
          <a:xfrm>
            <a:off x="35" y="5447777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250835" y="5459064"/>
            <a:ext cx="19483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 anchorCtr="1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1517BF97-D308-4010-94FF-2EF7D60B748A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22" name="Rectangle 100"/>
          <p:cNvSpPr/>
          <p:nvPr/>
        </p:nvSpPr>
        <p:spPr>
          <a:xfrm>
            <a:off x="35" y="5447777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250835" y="5459064"/>
            <a:ext cx="19483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 anchorCtr="1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76DA73CA-4D5F-41AD-8943-70B9A739D1AE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26" name="Rectangle 108"/>
          <p:cNvSpPr/>
          <p:nvPr/>
        </p:nvSpPr>
        <p:spPr>
          <a:xfrm>
            <a:off x="35" y="5447777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250835" y="5459064"/>
            <a:ext cx="19483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 anchorCtr="1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F7740D65-8B76-4700-9FAF-F20040BE1ADA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grpSp>
        <p:nvGrpSpPr>
          <p:cNvPr id="30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31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2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3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4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5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6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7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8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9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0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1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2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3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4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45" name="Rectangle 56"/>
          <p:cNvSpPr/>
          <p:nvPr userDrawn="1"/>
        </p:nvSpPr>
        <p:spPr>
          <a:xfrm>
            <a:off x="35" y="5447777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6" name="Rectangle 5"/>
          <p:cNvSpPr>
            <a:spLocks noChangeArrowheads="1"/>
          </p:cNvSpPr>
          <p:nvPr userDrawn="1"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47" name="Rectangle 7"/>
          <p:cNvSpPr>
            <a:spLocks noChangeArrowheads="1"/>
          </p:cNvSpPr>
          <p:nvPr userDrawn="1"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701561D0-910B-498D-A01D-D588FFF06B8A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49" name="Rectangle 4"/>
          <p:cNvSpPr>
            <a:spLocks noChangeArrowheads="1"/>
          </p:cNvSpPr>
          <p:nvPr userDrawn="1"/>
        </p:nvSpPr>
        <p:spPr bwMode="ltGray">
          <a:xfrm>
            <a:off x="250848" y="5459064"/>
            <a:ext cx="3421063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427" y="104021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78295"/>
      </p:ext>
    </p:extLst>
  </p:cSld>
  <p:clrMapOvr>
    <a:masterClrMapping/>
  </p:clrMapOvr>
  <p:transition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4" y="463552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6" y="469902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2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16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28" y="163980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93" y="744087"/>
            <a:ext cx="6619765" cy="4393648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1627103779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" action="ppaction://noac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82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921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" action="ppaction://noaction"/>
          </p:cNvPr>
          <p:cNvSpPr txBox="1"/>
          <p:nvPr userDrawn="1"/>
        </p:nvSpPr>
        <p:spPr>
          <a:xfrm>
            <a:off x="0" y="5193689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67814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58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50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77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17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6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724" y="4604769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11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94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5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47" y="4604769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300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88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7832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80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70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75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72" y="244183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30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59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35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010" y="2550437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158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58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50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77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17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6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724" y="4604769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11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94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5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47" y="4604769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300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88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61971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010" y="2550437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80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70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75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72" y="244183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30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59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35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35181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6355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6990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2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925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66483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69" y="4957211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8" y="4957211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5" y="4957211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500" y="5599545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4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4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34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903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90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2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8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5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1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203"/>
            <a:ext cx="8112125" cy="2422699"/>
          </a:xfrm>
        </p:spPr>
        <p:txBody>
          <a:bodyPr/>
          <a:lstStyle>
            <a:lvl1pPr algn="l" defTabSz="71298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812" y="251575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560" y="5491544"/>
            <a:ext cx="64610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93" y="5488124"/>
            <a:ext cx="207686" cy="1416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003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 userDrawn="1"/>
        </p:nvSpPr>
        <p:spPr bwMode="ltGray">
          <a:xfrm>
            <a:off x="265676" y="5492988"/>
            <a:ext cx="3420515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 anchorCtr="0">
            <a:spAutoFit/>
          </a:bodyPr>
          <a:lstStyle/>
          <a:p>
            <a:pPr defTabSz="635003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2296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990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2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8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5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1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203"/>
            <a:ext cx="8112125" cy="2422699"/>
          </a:xfrm>
        </p:spPr>
        <p:txBody>
          <a:bodyPr/>
          <a:lstStyle>
            <a:lvl1pPr algn="l" defTabSz="71298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812" y="251575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560" y="5491544"/>
            <a:ext cx="64610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93" y="5488124"/>
            <a:ext cx="207686" cy="1416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003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65676" y="5492988"/>
            <a:ext cx="3420515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 anchorCtr="0">
            <a:spAutoFit/>
          </a:bodyPr>
          <a:lstStyle/>
          <a:p>
            <a:pPr defTabSz="635003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272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80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2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8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5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1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560" y="5491544"/>
            <a:ext cx="64610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800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76" y="5492988"/>
            <a:ext cx="3420515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 anchorCtr="0">
            <a:spAutoFit/>
          </a:bodyPr>
          <a:lstStyle/>
          <a:p>
            <a:pPr defTabSz="635003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93" y="5488124"/>
            <a:ext cx="207686" cy="1416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003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6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80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061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10" y="-1713356"/>
            <a:ext cx="9835191" cy="16149288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2986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2986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2986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2986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2986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2986"/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80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2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8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5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1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560" y="5491544"/>
            <a:ext cx="64610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800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93" y="5488124"/>
            <a:ext cx="207686" cy="1416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003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6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80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3" name="Rectangle 4"/>
          <p:cNvSpPr>
            <a:spLocks noChangeArrowheads="1"/>
          </p:cNvSpPr>
          <p:nvPr userDrawn="1"/>
        </p:nvSpPr>
        <p:spPr bwMode="ltGray">
          <a:xfrm>
            <a:off x="265676" y="5492988"/>
            <a:ext cx="3420515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 anchorCtr="0">
            <a:spAutoFit/>
          </a:bodyPr>
          <a:lstStyle/>
          <a:p>
            <a:pPr defTabSz="635003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7875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54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8457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51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298" tIns="35648" rIns="71298" bIns="35648" anchor="ctr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298" tIns="35648" rIns="71298" bIns="35648" anchor="ctr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64" y="2519086"/>
            <a:ext cx="8694295" cy="2798164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47602"/>
            <a:ext cx="8112125" cy="2005868"/>
          </a:xfrm>
        </p:spPr>
        <p:txBody>
          <a:bodyPr/>
          <a:lstStyle>
            <a:lvl1pPr algn="l" defTabSz="71298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515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51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298" tIns="35648" rIns="71298" bIns="35648" anchor="ctr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298" tIns="35648" rIns="71298" bIns="35648" anchor="ctr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64" y="2519084"/>
            <a:ext cx="8694295" cy="143379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478785"/>
            <a:ext cx="8112125" cy="2005868"/>
          </a:xfrm>
        </p:spPr>
        <p:txBody>
          <a:bodyPr/>
          <a:lstStyle>
            <a:lvl1pPr algn="l" defTabSz="71298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100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4" y="360179"/>
            <a:ext cx="8580923" cy="698500"/>
          </a:xfrm>
        </p:spPr>
        <p:txBody>
          <a:bodyPr/>
          <a:lstStyle>
            <a:lvl1pPr algn="l" defTabSz="71298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8238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16455"/>
            <a:ext cx="4021116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116455"/>
            <a:ext cx="4222440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14" y="360179"/>
            <a:ext cx="8580923" cy="698500"/>
          </a:xfrm>
        </p:spPr>
        <p:txBody>
          <a:bodyPr/>
          <a:lstStyle>
            <a:lvl1pPr algn="l" defTabSz="71298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600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4" y="360179"/>
            <a:ext cx="8580923" cy="698500"/>
          </a:xfrm>
        </p:spPr>
        <p:txBody>
          <a:bodyPr/>
          <a:lstStyle>
            <a:lvl1pPr algn="l" defTabSz="71298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5" y="1116455"/>
            <a:ext cx="4011105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155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17"/>
            <a:ext cx="3236976" cy="538609"/>
          </a:xfrm>
        </p:spPr>
        <p:txBody>
          <a:bodyPr>
            <a:noAutofit/>
          </a:bodyPr>
          <a:lstStyle>
            <a:lvl1pPr marL="89123" indent="-89123" algn="l" defTabSz="71298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89123" indent="-89123" algn="l" defTabSz="712986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9123" indent="-89123" algn="l" defTabSz="712986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9123" indent="-89123" algn="l" defTabSz="712986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9123" indent="-89123" algn="l" defTabSz="712986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84" y="3947160"/>
            <a:ext cx="3237819" cy="2819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657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6" y="360179"/>
            <a:ext cx="8588861" cy="698500"/>
          </a:xfrm>
        </p:spPr>
        <p:txBody>
          <a:bodyPr/>
          <a:lstStyle>
            <a:lvl1pPr algn="l" defTabSz="71298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731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64169" tIns="35648" rIns="64169" bIns="35648" rtlCol="0" anchor="t" anchorCtr="0">
            <a:noAutofit/>
          </a:bodyPr>
          <a:lstStyle>
            <a:lvl1pPr algn="l" defTabSz="71298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130" indent="-178247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130" indent="-178247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8" y="259080"/>
            <a:ext cx="3896359" cy="70104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71298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298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689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4"/>
            <a:ext cx="2622550" cy="3659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7" y="1333503"/>
            <a:ext cx="2593975" cy="36353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5"/>
            <a:ext cx="2633662" cy="3611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6" y="83820"/>
            <a:ext cx="2668457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298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298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7" y="83820"/>
            <a:ext cx="2599859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298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298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83820"/>
            <a:ext cx="2634158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298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298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916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71298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9" y="1230314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51765"/>
            <a:ext cx="7461250" cy="230833"/>
          </a:xfrm>
        </p:spPr>
        <p:txBody>
          <a:bodyPr wrap="square" anchor="b" anchorCtr="0">
            <a:noAutofit/>
          </a:bodyPr>
          <a:lstStyle>
            <a:lvl1pPr algn="l" defTabSz="627576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0411342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69" tIns="35648" rIns="64169" bIns="35648" rtlCol="0" anchor="b" anchorCtr="0">
            <a:noAutofit/>
          </a:bodyPr>
          <a:lstStyle>
            <a:lvl1pPr algn="l" defTabSz="71298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9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687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54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91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69" tIns="35648" rIns="64169" bIns="35648" rtlCol="0" anchor="b" anchorCtr="0">
            <a:noAutofit/>
          </a:bodyPr>
          <a:lstStyle>
            <a:lvl1pPr algn="l" defTabSz="71298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856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6" y="4876806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56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2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8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5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1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181960" indent="-181960" algn="l" defTabSz="712986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187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64169" tIns="35648" rIns="64169" bIns="35648" rtlCol="0" anchor="ctr" anchorCtr="0">
            <a:noAutofit/>
          </a:bodyPr>
          <a:lstStyle>
            <a:lvl1pPr marL="0" indent="0" algn="l" defTabSz="712986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187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7" y="3566166"/>
            <a:ext cx="4684867" cy="320146"/>
          </a:xfrm>
        </p:spPr>
        <p:txBody>
          <a:bodyPr vert="horz" lIns="71298" tIns="35648" rIns="71298" bIns="35648" rtlCol="0">
            <a:noAutofit/>
          </a:bodyPr>
          <a:lstStyle>
            <a:lvl1pPr marL="0" indent="0" algn="l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56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2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2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8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5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1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705" y="2735580"/>
            <a:ext cx="4712557" cy="851958"/>
          </a:xfrm>
        </p:spPr>
        <p:txBody>
          <a:bodyPr vert="horz" lIns="64169" tIns="35648" rIns="64169" bIns="35648" rtlCol="0" anchor="b" anchorCtr="0">
            <a:noAutofit/>
          </a:bodyPr>
          <a:lstStyle>
            <a:lvl1pPr marL="0" indent="0" algn="l" defTabSz="712986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92" y="1598085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800" y="251572"/>
            <a:ext cx="691030" cy="40923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2986"/>
              <a:endParaRPr lang="en-US" sz="1400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3827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03865"/>
            <a:ext cx="8755128" cy="3643443"/>
          </a:xfrm>
        </p:spPr>
        <p:txBody>
          <a:bodyPr anchor="b" anchorCtr="0"/>
          <a:lstStyle>
            <a:lvl1pPr marL="178247" indent="-178247">
              <a:buFont typeface="Arial" pitchFamily="34" charset="0"/>
              <a:buChar char="“"/>
              <a:defRPr sz="47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9" y="4465754"/>
            <a:ext cx="8574685" cy="511968"/>
          </a:xfrm>
        </p:spPr>
        <p:txBody>
          <a:bodyPr vert="horz" lIns="71298" tIns="35648" rIns="71298" bIns="35648" rtlCol="0">
            <a:noAutofit/>
          </a:bodyPr>
          <a:lstStyle>
            <a:lvl1pPr marL="0" indent="0"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73693" y="5488124"/>
            <a:ext cx="207686" cy="1416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003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65676" y="5492988"/>
            <a:ext cx="3420515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 anchorCtr="0">
            <a:spAutoFit/>
          </a:bodyPr>
          <a:lstStyle/>
          <a:p>
            <a:pPr defTabSz="635003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520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4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73693" y="5488124"/>
            <a:ext cx="207686" cy="1416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003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76" y="5492988"/>
            <a:ext cx="3420515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 anchorCtr="0">
            <a:spAutoFit/>
          </a:bodyPr>
          <a:lstStyle/>
          <a:p>
            <a:pPr defTabSz="635003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982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298" tIns="35648" rIns="71298" bIns="35648" rtlCol="0" anchor="ctr" anchorCtr="0">
            <a:normAutofit/>
          </a:bodyPr>
          <a:lstStyle>
            <a:lvl1pPr marL="0" indent="0" algn="ctr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184940"/>
          </a:xfrm>
        </p:spPr>
        <p:txBody>
          <a:bodyPr anchor="t">
            <a:noAutofit/>
          </a:bodyPr>
          <a:lstStyle>
            <a:lvl1pPr marL="0" marR="0" indent="0" algn="l" defTabSz="71298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93" y="5488124"/>
            <a:ext cx="207686" cy="1416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003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76" y="5492988"/>
            <a:ext cx="3420515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 anchorCtr="0">
            <a:spAutoFit/>
          </a:bodyPr>
          <a:lstStyle/>
          <a:p>
            <a:pPr defTabSz="635003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2027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80"/>
            <a:ext cx="4349918" cy="104352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93" y="5488124"/>
            <a:ext cx="207686" cy="1416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003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76" y="5492988"/>
            <a:ext cx="3420515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 anchorCtr="0">
            <a:spAutoFit/>
          </a:bodyPr>
          <a:lstStyle/>
          <a:p>
            <a:pPr defTabSz="635003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040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2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1" y="259292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298" tIns="35648" rIns="71298" bIns="35648" rtlCol="0" anchor="ctr" anchorCtr="0">
            <a:normAutofit/>
          </a:bodyPr>
          <a:lstStyle>
            <a:lvl1pPr marL="0" indent="0" algn="ctr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2"/>
            <a:ext cx="32877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1" y="259292"/>
            <a:ext cx="330200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298" tIns="35648" rIns="71298" bIns="35648" rtlCol="0" anchor="ctr" anchorCtr="0">
            <a:normAutofit/>
          </a:bodyPr>
          <a:lstStyle>
            <a:lvl1pPr marL="0" indent="0" algn="ctr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59292"/>
            <a:ext cx="1838730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59292"/>
            <a:ext cx="183873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298" tIns="35648" rIns="71298" bIns="35648" rtlCol="0" anchor="ctr" anchorCtr="0">
            <a:normAutofit/>
          </a:bodyPr>
          <a:lstStyle>
            <a:lvl1pPr marL="0" indent="0" algn="ctr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4" y="2524128"/>
            <a:ext cx="2523161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8"/>
            <a:ext cx="2537420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298" tIns="35648" rIns="71298" bIns="35648" rtlCol="0" anchor="ctr" anchorCtr="0">
            <a:normAutofit/>
          </a:bodyPr>
          <a:lstStyle>
            <a:lvl1pPr marL="0" indent="0" algn="ctr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8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8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298" tIns="35648" rIns="71298" bIns="35648" rtlCol="0" anchor="ctr" anchorCtr="0">
            <a:normAutofit/>
          </a:bodyPr>
          <a:lstStyle>
            <a:lvl1pPr marL="0" indent="0" algn="ctr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403061"/>
            <a:ext cx="1838730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397000"/>
            <a:ext cx="1838730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298" tIns="35648" rIns="71298" bIns="35648" rtlCol="0" anchor="ctr" anchorCtr="0">
            <a:normAutofit/>
          </a:bodyPr>
          <a:lstStyle>
            <a:lvl1pPr marL="0" indent="0" algn="ctr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4319137"/>
            <a:ext cx="1838730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4319137"/>
            <a:ext cx="183873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298" tIns="35648" rIns="71298" bIns="35648" rtlCol="0" anchor="ctr" anchorCtr="0">
            <a:normAutofit/>
          </a:bodyPr>
          <a:lstStyle>
            <a:lvl1pPr marL="0" indent="0" algn="ctr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73693" y="5488124"/>
            <a:ext cx="207686" cy="1416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003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65676" y="5492988"/>
            <a:ext cx="3420515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 anchorCtr="0">
            <a:spAutoFit/>
          </a:bodyPr>
          <a:lstStyle/>
          <a:p>
            <a:pPr defTabSz="635003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5186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4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8" tIns="35648" rIns="71298" bIns="35648" rtlCol="0" anchor="ctr"/>
          <a:lstStyle/>
          <a:p>
            <a:pPr algn="ctr" defTabSz="712986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8" y="259086"/>
            <a:ext cx="8474869" cy="5045154"/>
          </a:xfrm>
          <a:ln>
            <a:solidFill>
              <a:srgbClr val="08252E"/>
            </a:solidFill>
          </a:ln>
        </p:spPr>
        <p:txBody>
          <a:bodyPr vert="horz" lIns="71298" tIns="35648" rIns="71298" bIns="35648" rtlCol="0" anchor="ctr" anchorCtr="0">
            <a:normAutofit/>
          </a:bodyPr>
          <a:lstStyle>
            <a:lvl1pPr marL="0" indent="0" algn="ctr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97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418" y="2517101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54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4729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127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488"/>
            <a:ext cx="9156700" cy="5713512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648891"/>
            <a:ext cx="442456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1298" tIns="35648" rIns="71298" bIns="35648" rtlCol="0" anchor="ctr">
            <a:normAutofit/>
          </a:bodyPr>
          <a:lstStyle>
            <a:lvl1pPr marL="0" indent="0" algn="ctr" defTabSz="712986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800" y="5080001"/>
            <a:ext cx="631526" cy="373063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2986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2194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7" y="5491543"/>
            <a:ext cx="81299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73693" y="5488124"/>
            <a:ext cx="207686" cy="1416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003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65676" y="5492988"/>
            <a:ext cx="3420515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 anchorCtr="0">
            <a:spAutoFit/>
          </a:bodyPr>
          <a:lstStyle/>
          <a:p>
            <a:pPr defTabSz="635003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1838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55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92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200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55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711833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604752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711833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604752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711833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7544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1" y="2550413"/>
            <a:ext cx="1920416" cy="502879"/>
          </a:xfrm>
          <a:prstGeom prst="rect">
            <a:avLst/>
          </a:prstGeom>
          <a:noFill/>
        </p:spPr>
        <p:txBody>
          <a:bodyPr wrap="none" lIns="71298" tIns="35648" rIns="71298" bIns="35648" rtlCol="0">
            <a:spAutoFit/>
          </a:bodyPr>
          <a:lstStyle/>
          <a:p>
            <a:pPr defTabSz="712986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3090510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25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6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67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74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441820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5" y="2267356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2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21" y="2568705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48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67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714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28" y="2568705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09157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55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92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200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55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711833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604752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666742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711833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604752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666742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711833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534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13"/>
            <a:ext cx="1920416" cy="502879"/>
          </a:xfrm>
          <a:prstGeom prst="rect">
            <a:avLst/>
          </a:prstGeom>
          <a:noFill/>
        </p:spPr>
        <p:txBody>
          <a:bodyPr wrap="none" lIns="71298" tIns="35648" rIns="71298" bIns="35648" rtlCol="0">
            <a:spAutoFit/>
          </a:bodyPr>
          <a:lstStyle/>
          <a:p>
            <a:pPr defTabSz="712986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3090510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25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6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67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74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441820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5" y="2267356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2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21" y="2568705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48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67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714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28" y="2568705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298" tIns="35648" rIns="71298" bIns="35648"/>
          <a:lstStyle/>
          <a:p>
            <a:pPr defTabSz="712986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7070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25" y="105860"/>
            <a:ext cx="8588861" cy="698500"/>
          </a:xfrm>
          <a:prstGeom prst="rect">
            <a:avLst/>
          </a:prstGeom>
        </p:spPr>
        <p:txBody>
          <a:bodyPr vert="horz" lIns="82256" tIns="45699" rIns="82256" bIns="45699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5505"/>
      </p:ext>
    </p:extLst>
  </p:cSld>
  <p:clrMapOvr>
    <a:masterClrMapping/>
  </p:clrMapOvr>
  <p:transition>
    <p:wipe dir="r"/>
  </p:transition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25" y="105860"/>
            <a:ext cx="8588861" cy="698500"/>
          </a:xfrm>
          <a:prstGeom prst="rect">
            <a:avLst/>
          </a:prstGeom>
        </p:spPr>
        <p:txBody>
          <a:bodyPr vert="horz" lIns="82256" tIns="45699" rIns="82256" bIns="45699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50354"/>
      </p:ext>
    </p:extLst>
  </p:cSld>
  <p:clrMapOvr>
    <a:masterClrMapping/>
  </p:clrMapOvr>
  <p:transition>
    <p:wipe dir="r"/>
  </p:transition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0" descr="bottom 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2835"/>
            <a:ext cx="8477250" cy="14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2" descr="bottom 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2835"/>
            <a:ext cx="8477250" cy="14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6"/>
          <p:cNvSpPr/>
          <p:nvPr/>
        </p:nvSpPr>
        <p:spPr>
          <a:xfrm>
            <a:off x="3405204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45"/>
          <p:cNvSpPr/>
          <p:nvPr/>
        </p:nvSpPr>
        <p:spPr>
          <a:xfrm>
            <a:off x="1460515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44"/>
          <p:cNvSpPr/>
          <p:nvPr/>
        </p:nvSpPr>
        <p:spPr>
          <a:xfrm>
            <a:off x="4772050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ounded Rectangle 32"/>
          <p:cNvSpPr/>
          <p:nvPr/>
        </p:nvSpPr>
        <p:spPr>
          <a:xfrm rot="10800000" flipH="1">
            <a:off x="2855943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27"/>
          <p:cNvSpPr/>
          <p:nvPr userDrawn="1"/>
        </p:nvSpPr>
        <p:spPr>
          <a:xfrm rot="10800000" flipH="1">
            <a:off x="822325" y="3930399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ounded Rectangle 28"/>
          <p:cNvSpPr/>
          <p:nvPr userDrawn="1"/>
        </p:nvSpPr>
        <p:spPr>
          <a:xfrm rot="10800000" flipH="1">
            <a:off x="1331916" y="1651018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29"/>
          <p:cNvSpPr/>
          <p:nvPr/>
        </p:nvSpPr>
        <p:spPr>
          <a:xfrm rot="10800000" flipH="1">
            <a:off x="5870608" y="5511296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ounded Rectangle 30"/>
          <p:cNvSpPr/>
          <p:nvPr/>
        </p:nvSpPr>
        <p:spPr>
          <a:xfrm rot="10800000" flipH="1">
            <a:off x="6932613" y="5511274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7" tIns="45705" rIns="91407" bIns="45705" anchor="ctr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5" name="Rounded Rectangle 33"/>
          <p:cNvSpPr/>
          <p:nvPr/>
        </p:nvSpPr>
        <p:spPr>
          <a:xfrm rot="10800000" flipH="1">
            <a:off x="2190764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ounded Rectangle 34"/>
          <p:cNvSpPr/>
          <p:nvPr/>
        </p:nvSpPr>
        <p:spPr>
          <a:xfrm rot="10800000" flipH="1">
            <a:off x="2794020" y="5557577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ounded Rectangle 35"/>
          <p:cNvSpPr/>
          <p:nvPr/>
        </p:nvSpPr>
        <p:spPr>
          <a:xfrm rot="10800000" flipH="1">
            <a:off x="4921250" y="854623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ounded Rectangle 36"/>
          <p:cNvSpPr/>
          <p:nvPr/>
        </p:nvSpPr>
        <p:spPr>
          <a:xfrm rot="10800000" flipH="1">
            <a:off x="5391172" y="1443305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ounded Rectangle 37"/>
          <p:cNvSpPr/>
          <p:nvPr userDrawn="1"/>
        </p:nvSpPr>
        <p:spPr>
          <a:xfrm rot="10800000" flipH="1">
            <a:off x="341314" y="5590634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ounded Rectangle 38"/>
          <p:cNvSpPr/>
          <p:nvPr/>
        </p:nvSpPr>
        <p:spPr>
          <a:xfrm rot="10800000" flipH="1">
            <a:off x="8037513" y="6932111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ounded Rectangle 40"/>
          <p:cNvSpPr/>
          <p:nvPr/>
        </p:nvSpPr>
        <p:spPr>
          <a:xfrm rot="10800000" flipH="1">
            <a:off x="8162925" y="1443305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ounded Rectangle 41"/>
          <p:cNvSpPr/>
          <p:nvPr/>
        </p:nvSpPr>
        <p:spPr>
          <a:xfrm rot="10800000" flipH="1">
            <a:off x="3770353" y="1651018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84"/>
          <p:cNvSpPr/>
          <p:nvPr/>
        </p:nvSpPr>
        <p:spPr>
          <a:xfrm>
            <a:off x="39" y="25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43"/>
          <p:cNvSpPr/>
          <p:nvPr/>
        </p:nvSpPr>
        <p:spPr>
          <a:xfrm>
            <a:off x="39" y="5447781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250837" y="5459089"/>
            <a:ext cx="1948335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 anchorCtr="1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D9F46CC5-D3CD-4BF2-B29F-EDC06F29522A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28" name="Rectangle 100"/>
          <p:cNvSpPr/>
          <p:nvPr/>
        </p:nvSpPr>
        <p:spPr>
          <a:xfrm>
            <a:off x="39" y="5447781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250837" y="5459089"/>
            <a:ext cx="1948335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 anchorCtr="1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12FEBB2A-0B4B-476E-AC74-688EEFD2EC0E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32" name="Rectangle 108"/>
          <p:cNvSpPr/>
          <p:nvPr/>
        </p:nvSpPr>
        <p:spPr>
          <a:xfrm>
            <a:off x="39" y="5447781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250837" y="5459089"/>
            <a:ext cx="1948335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 anchorCtr="1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61F3824A-8026-47BF-A382-165C110F033F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grpSp>
        <p:nvGrpSpPr>
          <p:cNvPr id="36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37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8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9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0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1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2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3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4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5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6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7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9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5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5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53" name="Rectangle 56"/>
          <p:cNvSpPr/>
          <p:nvPr userDrawn="1"/>
        </p:nvSpPr>
        <p:spPr>
          <a:xfrm>
            <a:off x="39" y="5447781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 userDrawn="1"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7330F5FB-BB41-4110-9F17-096F9C34A473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0852" y="5459089"/>
            <a:ext cx="3421063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427" y="1040216"/>
            <a:ext cx="8112125" cy="2422699"/>
          </a:xfrm>
        </p:spPr>
        <p:txBody>
          <a:bodyPr/>
          <a:lstStyle>
            <a:lvl1pPr algn="l" defTabSz="9140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5762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65" y="190846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326"/>
          <p:cNvSpPr>
            <a:spLocks noChangeArrowheads="1"/>
          </p:cNvSpPr>
          <p:nvPr userDrawn="1"/>
        </p:nvSpPr>
        <p:spPr bwMode="auto">
          <a:xfrm>
            <a:off x="3183214" y="5455610"/>
            <a:ext cx="3148836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EDCS-1153310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8454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0" descr="bottom 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2835"/>
            <a:ext cx="8477250" cy="14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2" descr="bottom 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2835"/>
            <a:ext cx="8477250" cy="14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6"/>
          <p:cNvSpPr/>
          <p:nvPr/>
        </p:nvSpPr>
        <p:spPr>
          <a:xfrm>
            <a:off x="3405204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45"/>
          <p:cNvSpPr/>
          <p:nvPr/>
        </p:nvSpPr>
        <p:spPr>
          <a:xfrm>
            <a:off x="1460515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44"/>
          <p:cNvSpPr/>
          <p:nvPr/>
        </p:nvSpPr>
        <p:spPr>
          <a:xfrm>
            <a:off x="4772050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ounded Rectangle 32"/>
          <p:cNvSpPr/>
          <p:nvPr/>
        </p:nvSpPr>
        <p:spPr>
          <a:xfrm rot="10800000" flipH="1">
            <a:off x="2855943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27"/>
          <p:cNvSpPr/>
          <p:nvPr userDrawn="1"/>
        </p:nvSpPr>
        <p:spPr>
          <a:xfrm rot="10800000" flipH="1">
            <a:off x="822325" y="3930399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ounded Rectangle 28"/>
          <p:cNvSpPr/>
          <p:nvPr userDrawn="1"/>
        </p:nvSpPr>
        <p:spPr>
          <a:xfrm rot="10800000" flipH="1">
            <a:off x="1331916" y="1651018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7" tIns="45705" rIns="91407" bIns="45705" anchor="ctr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3" name="Rounded Rectangle 35"/>
          <p:cNvSpPr/>
          <p:nvPr/>
        </p:nvSpPr>
        <p:spPr>
          <a:xfrm rot="10800000" flipH="1">
            <a:off x="4921250" y="854623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ounded Rectangle 36"/>
          <p:cNvSpPr/>
          <p:nvPr/>
        </p:nvSpPr>
        <p:spPr>
          <a:xfrm rot="10800000" flipH="1">
            <a:off x="5391172" y="1443305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ounded Rectangle 40"/>
          <p:cNvSpPr/>
          <p:nvPr/>
        </p:nvSpPr>
        <p:spPr>
          <a:xfrm rot="10800000" flipH="1">
            <a:off x="8162925" y="1443305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ounded Rectangle 41"/>
          <p:cNvSpPr/>
          <p:nvPr/>
        </p:nvSpPr>
        <p:spPr>
          <a:xfrm rot="10800000" flipH="1">
            <a:off x="3770353" y="1651018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84"/>
          <p:cNvSpPr/>
          <p:nvPr/>
        </p:nvSpPr>
        <p:spPr>
          <a:xfrm>
            <a:off x="14288" y="25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43"/>
          <p:cNvSpPr/>
          <p:nvPr/>
        </p:nvSpPr>
        <p:spPr>
          <a:xfrm>
            <a:off x="39" y="5447781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250837" y="5459089"/>
            <a:ext cx="1948335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 anchorCtr="1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1517BF97-D308-4010-94FF-2EF7D60B748A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22" name="Rectangle 100"/>
          <p:cNvSpPr/>
          <p:nvPr/>
        </p:nvSpPr>
        <p:spPr>
          <a:xfrm>
            <a:off x="39" y="5447781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250837" y="5459089"/>
            <a:ext cx="1948335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 anchorCtr="1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76DA73CA-4D5F-41AD-8943-70B9A739D1AE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26" name="Rectangle 108"/>
          <p:cNvSpPr/>
          <p:nvPr/>
        </p:nvSpPr>
        <p:spPr>
          <a:xfrm>
            <a:off x="39" y="5447781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250837" y="5459089"/>
            <a:ext cx="1948335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 anchorCtr="1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F7740D65-8B76-4700-9FAF-F20040BE1ADA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grpSp>
        <p:nvGrpSpPr>
          <p:cNvPr id="30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31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2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3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4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5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6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7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8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39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0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1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2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3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4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45" name="Rectangle 56"/>
          <p:cNvSpPr/>
          <p:nvPr userDrawn="1"/>
        </p:nvSpPr>
        <p:spPr>
          <a:xfrm>
            <a:off x="39" y="5447781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6" name="Rectangle 5"/>
          <p:cNvSpPr>
            <a:spLocks noChangeArrowheads="1"/>
          </p:cNvSpPr>
          <p:nvPr userDrawn="1"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47" name="Rectangle 7"/>
          <p:cNvSpPr>
            <a:spLocks noChangeArrowheads="1"/>
          </p:cNvSpPr>
          <p:nvPr userDrawn="1"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701561D0-910B-498D-A01D-D588FFF06B8A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49" name="Rectangle 4"/>
          <p:cNvSpPr>
            <a:spLocks noChangeArrowheads="1"/>
          </p:cNvSpPr>
          <p:nvPr userDrawn="1"/>
        </p:nvSpPr>
        <p:spPr bwMode="ltGray">
          <a:xfrm>
            <a:off x="250852" y="5459089"/>
            <a:ext cx="3421063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427" y="1040216"/>
            <a:ext cx="8112125" cy="2422699"/>
          </a:xfrm>
        </p:spPr>
        <p:txBody>
          <a:bodyPr/>
          <a:lstStyle>
            <a:lvl1pPr algn="l" defTabSz="9140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34945"/>
      </p:ext>
    </p:extLst>
  </p:cSld>
  <p:clrMapOvr>
    <a:masterClrMapping/>
  </p:clrMapOvr>
  <p:transition>
    <p:wipe dir="r"/>
  </p:transition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28"/>
          <p:cNvSpPr/>
          <p:nvPr/>
        </p:nvSpPr>
        <p:spPr>
          <a:xfrm>
            <a:off x="1824079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ounded Rectangle 29"/>
          <p:cNvSpPr/>
          <p:nvPr/>
        </p:nvSpPr>
        <p:spPr>
          <a:xfrm>
            <a:off x="34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ounded Rectangle 30"/>
          <p:cNvSpPr/>
          <p:nvPr/>
        </p:nvSpPr>
        <p:spPr>
          <a:xfrm rot="10800000">
            <a:off x="101443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ounded Rectangle 31"/>
          <p:cNvSpPr/>
          <p:nvPr userDrawn="1"/>
        </p:nvSpPr>
        <p:spPr>
          <a:xfrm>
            <a:off x="6584968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ounded Rectangle 32"/>
          <p:cNvSpPr/>
          <p:nvPr userDrawn="1"/>
        </p:nvSpPr>
        <p:spPr>
          <a:xfrm>
            <a:off x="8105775" y="4749275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33"/>
          <p:cNvSpPr/>
          <p:nvPr/>
        </p:nvSpPr>
        <p:spPr>
          <a:xfrm rot="10800000">
            <a:off x="3035327" y="1263399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8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9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0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1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2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3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4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5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7A4841AD-B274-4EC2-A1AF-D6EE79F665D6}" type="slidenum">
              <a:rPr lang="en-US" sz="600">
                <a:solidFill>
                  <a:srgbClr val="FFFFFF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8" name="Rectangle 4"/>
          <p:cNvSpPr>
            <a:spLocks noChangeArrowheads="1"/>
          </p:cNvSpPr>
          <p:nvPr userDrawn="1"/>
        </p:nvSpPr>
        <p:spPr bwMode="ltGray">
          <a:xfrm>
            <a:off x="250852" y="5459089"/>
            <a:ext cx="3421063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27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119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36"/>
          <p:cNvSpPr/>
          <p:nvPr userDrawn="1"/>
        </p:nvSpPr>
        <p:spPr>
          <a:xfrm>
            <a:off x="1824079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ounded Rectangle 37"/>
          <p:cNvSpPr/>
          <p:nvPr userDrawn="1"/>
        </p:nvSpPr>
        <p:spPr>
          <a:xfrm>
            <a:off x="34" y="1030569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ounded Rectangle 38"/>
          <p:cNvSpPr/>
          <p:nvPr userDrawn="1"/>
        </p:nvSpPr>
        <p:spPr>
          <a:xfrm rot="10800000">
            <a:off x="101443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ounded Rectangle 39"/>
          <p:cNvSpPr/>
          <p:nvPr userDrawn="1"/>
        </p:nvSpPr>
        <p:spPr>
          <a:xfrm>
            <a:off x="6584968" y="-1713176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ounded Rectangle 40"/>
          <p:cNvSpPr/>
          <p:nvPr userDrawn="1"/>
        </p:nvSpPr>
        <p:spPr>
          <a:xfrm>
            <a:off x="8105775" y="2320397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41"/>
          <p:cNvSpPr/>
          <p:nvPr userDrawn="1"/>
        </p:nvSpPr>
        <p:spPr>
          <a:xfrm rot="10800000">
            <a:off x="3035327" y="145525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8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9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0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1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2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3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4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5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237689FD-AC79-43B9-83DF-9A9F772DEF19}" type="slidenum">
              <a:rPr lang="en-US" sz="600">
                <a:solidFill>
                  <a:srgbClr val="FFFFFF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8" name="Rectangle 4"/>
          <p:cNvSpPr>
            <a:spLocks noChangeArrowheads="1"/>
          </p:cNvSpPr>
          <p:nvPr userDrawn="1"/>
        </p:nvSpPr>
        <p:spPr bwMode="ltGray">
          <a:xfrm>
            <a:off x="250852" y="5459089"/>
            <a:ext cx="3421063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27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98422"/>
      </p:ext>
    </p:extLst>
  </p:cSld>
  <p:clrMapOvr>
    <a:masterClrMapping/>
  </p:clrMapOvr>
  <p:transition>
    <p:wipe dir="r"/>
  </p:transition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5"/>
          <p:cNvSpPr/>
          <p:nvPr userDrawn="1"/>
        </p:nvSpPr>
        <p:spPr>
          <a:xfrm>
            <a:off x="217524" y="2517517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7" tIns="45705" rIns="91407" bIns="45705" anchor="ctr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7" tIns="45705" rIns="91407" bIns="45705" anchor="ctr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9565C711-2F9A-4298-823E-589B47D8C65C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0852" y="5459089"/>
            <a:ext cx="3421063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27" y="332619"/>
            <a:ext cx="8112125" cy="2005868"/>
          </a:xfrm>
        </p:spPr>
        <p:txBody>
          <a:bodyPr/>
          <a:lstStyle>
            <a:lvl1pPr algn="l" defTabSz="91409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2520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39" y="360179"/>
            <a:ext cx="8588861" cy="698500"/>
          </a:xfrm>
        </p:spPr>
        <p:txBody>
          <a:bodyPr/>
          <a:lstStyle>
            <a:lvl1pPr algn="l" defTabSz="91409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 marL="344370" indent="-344370">
              <a:lnSpc>
                <a:spcPct val="95000"/>
              </a:lnSpc>
              <a:spcBef>
                <a:spcPts val="1480"/>
              </a:spcBef>
              <a:buFont typeface="Wingdings" pitchFamily="2" charset="2"/>
              <a:buChar char="q"/>
              <a:defRPr sz="2200">
                <a:solidFill>
                  <a:srgbClr val="435153"/>
                </a:solidFill>
                <a:latin typeface="+mj-lt"/>
              </a:defRPr>
            </a:lvl1pPr>
            <a:lvl2pPr marL="691915" indent="-285652">
              <a:lnSpc>
                <a:spcPct val="95000"/>
              </a:lnSpc>
              <a:spcBef>
                <a:spcPts val="600"/>
              </a:spcBef>
              <a:buFont typeface="Wingdings" pitchFamily="2" charset="2"/>
              <a:buChar char="§"/>
              <a:defRPr>
                <a:solidFill>
                  <a:srgbClr val="435153"/>
                </a:solidFill>
                <a:latin typeface="+mj-lt"/>
              </a:defRPr>
            </a:lvl2pPr>
            <a:lvl3pPr marL="855372" indent="-285652">
              <a:buFont typeface="Arial" pitchFamily="34" charset="0"/>
              <a:buChar char="•"/>
              <a:defRPr>
                <a:solidFill>
                  <a:srgbClr val="435153"/>
                </a:solidFill>
                <a:latin typeface="+mj-lt"/>
              </a:defRPr>
            </a:lvl3pPr>
            <a:lvl4pPr marL="974395" indent="-285652">
              <a:buFont typeface="Arial" pitchFamily="34" charset="0"/>
              <a:buChar char="•"/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6245"/>
      </p:ext>
    </p:extLst>
  </p:cSld>
  <p:clrMapOvr>
    <a:masterClrMapping/>
  </p:clrMapOvr>
  <p:transition>
    <p:wipe dir="r"/>
  </p:transition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39" y="360179"/>
            <a:ext cx="8588861" cy="698500"/>
          </a:xfrm>
        </p:spPr>
        <p:txBody>
          <a:bodyPr/>
          <a:lstStyle>
            <a:lvl1pPr algn="l" defTabSz="91409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43" y="1116471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815" y="1116471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69321"/>
      </p:ext>
    </p:extLst>
  </p:cSld>
  <p:clrMapOvr>
    <a:masterClrMapping/>
  </p:clrMapOvr>
  <p:transition>
    <p:wipe dir="r"/>
  </p:transition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4"/>
          <p:cNvSpPr/>
          <p:nvPr userDrawn="1"/>
        </p:nvSpPr>
        <p:spPr>
          <a:xfrm>
            <a:off x="4984751" y="1176077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50839" y="5459089"/>
            <a:ext cx="2568575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BBEE1366-65E4-4892-BA5C-51C946A8625E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pic>
        <p:nvPicPr>
          <p:cNvPr id="11" name="Picture 20" descr="vertical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70" y="1112576"/>
            <a:ext cx="84137" cy="413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39" y="360179"/>
            <a:ext cx="8588861" cy="698500"/>
          </a:xfrm>
        </p:spPr>
        <p:txBody>
          <a:bodyPr/>
          <a:lstStyle>
            <a:lvl1pPr algn="l" defTabSz="91409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47" y="1116471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16"/>
            <a:ext cx="3236976" cy="651430"/>
          </a:xfrm>
        </p:spPr>
        <p:txBody>
          <a:bodyPr>
            <a:spAutoFit/>
          </a:bodyPr>
          <a:lstStyle>
            <a:lvl1pPr marL="114260" indent="-114260" algn="l" defTabSz="91409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60" indent="-114260" algn="l" defTabSz="91409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60" indent="-114260" algn="l" defTabSz="91409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60" indent="-114260" algn="l" defTabSz="91409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60" indent="-114260" algn="l" defTabSz="91409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24"/>
          </a:xfrm>
          <a:noFill/>
        </p:spPr>
        <p:txBody>
          <a:bodyPr rtlCol="0">
            <a:spAutoFit/>
          </a:bodyPr>
          <a:lstStyle>
            <a:lvl1pPr marL="114260" marR="0" indent="-114260" algn="l" defTabSz="9140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60" indent="-114260" algn="l" defTabSz="91409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60" indent="-114260" algn="l" defTabSz="91409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60" indent="-114260" algn="l" defTabSz="91409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60" indent="-114260" algn="l" defTabSz="91409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522210"/>
      </p:ext>
    </p:extLst>
  </p:cSld>
  <p:clrMapOvr>
    <a:masterClrMapping/>
  </p:clrMapOvr>
  <p:transition>
    <p:wipe dir="r"/>
  </p:transition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39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339849"/>
      </p:ext>
    </p:extLst>
  </p:cSld>
  <p:clrMapOvr>
    <a:masterClrMapping/>
  </p:clrMapOvr>
  <p:transition>
    <p:wipe dir="r"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0A581B57-3124-410A-8C57-4766675F8F2E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pic>
        <p:nvPicPr>
          <p:cNvPr id="10" name="Picture 14" descr="vertical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0839" y="5459089"/>
            <a:ext cx="2568575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09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68" rIns="82268" rtlCol="0">
            <a:noAutofit/>
          </a:bodyPr>
          <a:lstStyle>
            <a:lvl1pPr algn="l" defTabSz="91409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785" indent="-228523">
              <a:buClr>
                <a:schemeClr val="tx2"/>
              </a:buClr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  <a:latin typeface="+mj-lt"/>
              </a:defRPr>
            </a:lvl2pPr>
            <a:lvl3pPr marL="855372" indent="-285652">
              <a:buFont typeface="Wingdings" pitchFamily="2" charset="2"/>
              <a:buChar char="Ø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785" indent="-228523">
              <a:buClr>
                <a:schemeClr val="accent1">
                  <a:lumMod val="40000"/>
                  <a:lumOff val="60000"/>
                </a:schemeClr>
              </a:buClr>
              <a:buFont typeface="Wingdings" pitchFamily="2" charset="2"/>
              <a:buChar char="§"/>
              <a:defRPr>
                <a:solidFill>
                  <a:schemeClr val="accent1"/>
                </a:solidFill>
                <a:latin typeface="+mj-lt"/>
              </a:defRPr>
            </a:lvl2pPr>
            <a:lvl3pPr marL="855372" indent="-285652">
              <a:buFont typeface="Wingdings" pitchFamily="2" charset="2"/>
              <a:buChar char="Ø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46350863"/>
      </p:ext>
    </p:extLst>
  </p:cSld>
  <p:clrMapOvr>
    <a:masterClrMapping/>
  </p:clrMapOvr>
  <p:transition>
    <p:wipe dir="r"/>
  </p:transition>
  <p:hf hdr="0" ftr="0" dt="0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/>
          <p:nvPr/>
        </p:nvSpPr>
        <p:spPr>
          <a:xfrm flipV="1">
            <a:off x="217524" y="5296960"/>
            <a:ext cx="8694737" cy="174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5" descr="vertical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 descr="vertical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91" y="1333501"/>
            <a:ext cx="2593975" cy="363537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16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465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65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39" y="1116471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811" y="1116471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4741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91409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90" y="1230316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57"/>
            <a:ext cx="7461250" cy="276969"/>
          </a:xfrm>
        </p:spPr>
        <p:txBody>
          <a:bodyPr anchor="b">
            <a:spAutoFit/>
          </a:bodyPr>
          <a:lstStyle>
            <a:lvl1pPr algn="l" defTabSz="804590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2602805"/>
      </p:ext>
    </p:extLst>
  </p:cSld>
  <p:clrMapOvr>
    <a:masterClrMapping/>
  </p:clrMapOvr>
  <p:transition>
    <p:wipe dir="r"/>
  </p:transition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09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9744524"/>
      </p:ext>
    </p:extLst>
  </p:cSld>
  <p:clrMapOvr>
    <a:masterClrMapping/>
  </p:clrMapOvr>
  <p:transition>
    <p:wipe dir="r"/>
  </p:transition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09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95859"/>
      </p:ext>
    </p:extLst>
  </p:cSld>
  <p:clrMapOvr>
    <a:masterClrMapping/>
  </p:clrMapOvr>
  <p:transition>
    <p:wipe dir="r"/>
  </p:transition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7" tIns="45705" rIns="91407" bIns="45705" anchor="ctr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7" tIns="45705" rIns="91407" bIns="45705" anchor="ctr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91" y="541020"/>
            <a:ext cx="8112125" cy="3733800"/>
          </a:xfrm>
        </p:spPr>
        <p:txBody>
          <a:bodyPr/>
          <a:lstStyle>
            <a:lvl1pPr marL="233283" indent="-233283" algn="l" defTabSz="91409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40551"/>
      </p:ext>
    </p:extLst>
  </p:cSld>
  <p:clrMapOvr>
    <a:masterClrMapping/>
  </p:clrMapOvr>
  <p:transition>
    <p:wipe dir="r"/>
  </p:transition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/>
          <p:nvPr/>
        </p:nvSpPr>
        <p:spPr>
          <a:xfrm flipV="1">
            <a:off x="217524" y="5296960"/>
            <a:ext cx="8694737" cy="174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09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91724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8"/>
          <p:cNvGrpSpPr/>
          <p:nvPr userDrawn="1"/>
        </p:nvGrpSpPr>
        <p:grpSpPr>
          <a:xfrm>
            <a:off x="341353" y="259301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7" tIns="45705" rIns="91407" bIns="45705" anchor="ctr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7" tIns="45705" rIns="91407" bIns="45705" anchor="ctr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407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08" y="2735580"/>
            <a:ext cx="4712557" cy="851958"/>
          </a:xfrm>
        </p:spPr>
        <p:txBody>
          <a:bodyPr/>
          <a:lstStyle>
            <a:lvl1pPr marL="0" indent="0" algn="l" defTabSz="91409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406" y="1598087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9576069"/>
      </p:ext>
    </p:extLst>
  </p:cSld>
  <p:clrMapOvr>
    <a:masterClrMapping/>
  </p:clrMapOvr>
  <p:transition>
    <p:wipe dir="r"/>
  </p:transition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9"/>
          <p:cNvSpPr/>
          <p:nvPr/>
        </p:nvSpPr>
        <p:spPr>
          <a:xfrm>
            <a:off x="-12700" y="5118366"/>
            <a:ext cx="9156700" cy="5966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8"/>
          <p:cNvSpPr/>
          <p:nvPr userDrawn="1"/>
        </p:nvSpPr>
        <p:spPr>
          <a:xfrm>
            <a:off x="1824079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ounded Rectangle 9"/>
          <p:cNvSpPr/>
          <p:nvPr userDrawn="1"/>
        </p:nvSpPr>
        <p:spPr>
          <a:xfrm>
            <a:off x="34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ounded Rectangle 10"/>
          <p:cNvSpPr/>
          <p:nvPr userDrawn="1"/>
        </p:nvSpPr>
        <p:spPr>
          <a:xfrm rot="10800000">
            <a:off x="101443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11"/>
          <p:cNvSpPr/>
          <p:nvPr/>
        </p:nvSpPr>
        <p:spPr>
          <a:xfrm>
            <a:off x="6375421" y="1426105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ounded Rectangle 12"/>
          <p:cNvSpPr/>
          <p:nvPr/>
        </p:nvSpPr>
        <p:spPr>
          <a:xfrm>
            <a:off x="8105775" y="695855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3"/>
          <p:cNvSpPr/>
          <p:nvPr/>
        </p:nvSpPr>
        <p:spPr>
          <a:xfrm rot="10800000">
            <a:off x="3035327" y="-2815166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457769"/>
            <a:ext cx="812800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55119"/>
            <a:ext cx="261938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771C7BA0-01CC-4439-B33B-9A217622A06C}" type="slidenum">
              <a:rPr lang="en-US" sz="600">
                <a:solidFill>
                  <a:srgbClr val="FFFFFF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7762876" y="5457769"/>
            <a:ext cx="812800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8648700" y="5455119"/>
            <a:ext cx="261938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FDA36CCD-B5D8-44C8-9C01-7548D1B3E9FF}" type="slidenum">
              <a:rPr lang="en-US" sz="600">
                <a:solidFill>
                  <a:srgbClr val="FFFFFF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250852" y="5459089"/>
            <a:ext cx="3421063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76"/>
            <a:ext cx="8755128" cy="3643443"/>
          </a:xfrm>
        </p:spPr>
        <p:txBody>
          <a:bodyPr/>
          <a:lstStyle>
            <a:lvl1pPr marL="174566" indent="-174566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8" y="4465757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58621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8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22"/>
          <p:cNvSpPr/>
          <p:nvPr userDrawn="1"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0696"/>
      </p:ext>
    </p:extLst>
  </p:cSld>
  <p:clrMapOvr>
    <a:masterClrMapping/>
  </p:clrMapOvr>
  <p:transition>
    <p:wipe dir="r"/>
  </p:transition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1"/>
          <p:cNvSpPr/>
          <p:nvPr/>
        </p:nvSpPr>
        <p:spPr>
          <a:xfrm>
            <a:off x="338150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3"/>
            <a:ext cx="7009298" cy="1449597"/>
          </a:xfrm>
        </p:spPr>
        <p:txBody>
          <a:bodyPr anchor="t">
            <a:spAutoFit/>
          </a:bodyPr>
          <a:lstStyle>
            <a:lvl1pPr marL="0" marR="0" indent="0" algn="l" defTabSz="91409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011192"/>
      </p:ext>
    </p:extLst>
  </p:cSld>
  <p:clrMapOvr>
    <a:masterClrMapping/>
  </p:clrMapOvr>
  <p:transition>
    <p:wipe dir="r"/>
  </p:transition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9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98"/>
            <a:ext cx="4349918" cy="997166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68925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65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48" y="1116471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3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4"/>
            <a:ext cx="3236976" cy="338548"/>
          </a:xfrm>
          <a:noFill/>
        </p:spPr>
        <p:txBody>
          <a:bodyPr vert="horz" wrap="square" lIns="91434" tIns="45717" rIns="91434" bIns="45717"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292" marR="0" lvl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8" y="5459364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109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7"/>
          <p:cNvSpPr/>
          <p:nvPr/>
        </p:nvSpPr>
        <p:spPr>
          <a:xfrm>
            <a:off x="3668713" y="259297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28"/>
          <p:cNvSpPr/>
          <p:nvPr/>
        </p:nvSpPr>
        <p:spPr>
          <a:xfrm>
            <a:off x="334978" y="259297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49"/>
          <p:cNvSpPr/>
          <p:nvPr/>
        </p:nvSpPr>
        <p:spPr>
          <a:xfrm>
            <a:off x="7012030" y="259310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51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5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55"/>
          <p:cNvSpPr/>
          <p:nvPr/>
        </p:nvSpPr>
        <p:spPr>
          <a:xfrm>
            <a:off x="7012030" y="140363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57"/>
          <p:cNvSpPr/>
          <p:nvPr/>
        </p:nvSpPr>
        <p:spPr>
          <a:xfrm>
            <a:off x="701203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9031" y="259296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51" y="259296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2031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30"/>
            <a:ext cx="2516104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30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2031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2031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4748738"/>
      </p:ext>
    </p:extLst>
  </p:cSld>
  <p:clrMapOvr>
    <a:masterClrMapping/>
  </p:clrMapOvr>
  <p:transition>
    <p:wipe dir="r"/>
  </p:transition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/>
        </p:nvSpPr>
        <p:spPr>
          <a:xfrm>
            <a:off x="338138" y="259310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2" descr="bottom ba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2835"/>
            <a:ext cx="8477250" cy="14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2"/>
          <p:cNvSpPr>
            <a:spLocks noChangeArrowheads="1"/>
          </p:cNvSpPr>
          <p:nvPr userDrawn="1"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A5070B3E-C201-4B4D-A7E9-790B66DB77C4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0852" y="5459089"/>
            <a:ext cx="3421063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413" y="259086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4597240"/>
      </p:ext>
    </p:extLst>
  </p:cSld>
  <p:clrMapOvr>
    <a:masterClrMapping/>
  </p:clrMapOvr>
  <p:transition>
    <p:wipe dir="r"/>
  </p:transition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7961379"/>
      </p:ext>
    </p:extLst>
  </p:cSld>
  <p:clrMapOvr>
    <a:masterClrMapping/>
  </p:clrMapOvr>
  <p:transition>
    <p:wipe dir="r"/>
  </p:transition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9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5" name="Group 3"/>
          <p:cNvGrpSpPr/>
          <p:nvPr userDrawn="1"/>
        </p:nvGrpSpPr>
        <p:grpSpPr>
          <a:xfrm>
            <a:off x="341333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7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8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9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1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2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8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9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090"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103307"/>
      </p:ext>
    </p:extLst>
  </p:cSld>
  <p:clrMapOvr>
    <a:masterClrMapping/>
  </p:clrMapOvr>
  <p:transition>
    <p:wipe dir="r"/>
  </p:transition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519863"/>
      </p:ext>
    </p:extLst>
  </p:cSld>
  <p:clrMapOvr>
    <a:masterClrMapping/>
  </p:clrMapOvr>
  <p:transition>
    <p:wipe dir="r"/>
  </p:transition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3" name="Rectangle 7"/>
          <p:cNvSpPr>
            <a:spLocks noChangeArrowheads="1"/>
          </p:cNvSpPr>
          <p:nvPr userDrawn="1"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DA270BF3-5B86-4F6B-B7CF-EB38FEBBBCF4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250852" y="5459089"/>
            <a:ext cx="3421063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70071177"/>
      </p:ext>
    </p:extLst>
  </p:cSld>
  <p:clrMapOvr>
    <a:masterClrMapping/>
  </p:clrMapOvr>
  <p:transition>
    <p:wipe dir="r"/>
  </p:transition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9"/>
          <p:cNvSpPr>
            <a:spLocks noChangeArrowheads="1"/>
          </p:cNvSpPr>
          <p:nvPr/>
        </p:nvSpPr>
        <p:spPr bwMode="black">
          <a:xfrm>
            <a:off x="4373607" y="4870990"/>
            <a:ext cx="41275" cy="13096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4" name="Freeform 20"/>
          <p:cNvSpPr>
            <a:spLocks/>
          </p:cNvSpPr>
          <p:nvPr/>
        </p:nvSpPr>
        <p:spPr bwMode="black">
          <a:xfrm>
            <a:off x="4614863" y="4867030"/>
            <a:ext cx="120650" cy="137583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5" name="Freeform 21"/>
          <p:cNvSpPr>
            <a:spLocks/>
          </p:cNvSpPr>
          <p:nvPr/>
        </p:nvSpPr>
        <p:spPr bwMode="black">
          <a:xfrm>
            <a:off x="4200569" y="4867030"/>
            <a:ext cx="119063" cy="137583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6" name="Freeform 22"/>
          <p:cNvSpPr>
            <a:spLocks noEditPoints="1"/>
          </p:cNvSpPr>
          <p:nvPr userDrawn="1"/>
        </p:nvSpPr>
        <p:spPr bwMode="black">
          <a:xfrm>
            <a:off x="4778375" y="4867030"/>
            <a:ext cx="165100" cy="137583"/>
          </a:xfrm>
          <a:custGeom>
            <a:avLst/>
            <a:gdLst>
              <a:gd name="T0" fmla="*/ 2147483647 w 80"/>
              <a:gd name="T1" fmla="*/ 2147483647 h 80"/>
              <a:gd name="T2" fmla="*/ 2147483647 w 80"/>
              <a:gd name="T3" fmla="*/ 2147483647 h 80"/>
              <a:gd name="T4" fmla="*/ 0 w 80"/>
              <a:gd name="T5" fmla="*/ 2147483647 h 80"/>
              <a:gd name="T6" fmla="*/ 2147483647 w 80"/>
              <a:gd name="T7" fmla="*/ 0 h 80"/>
              <a:gd name="T8" fmla="*/ 2147483647 w 80"/>
              <a:gd name="T9" fmla="*/ 2147483647 h 80"/>
              <a:gd name="T10" fmla="*/ 2147483647 w 80"/>
              <a:gd name="T11" fmla="*/ 2147483647 h 80"/>
              <a:gd name="T12" fmla="*/ 2147483647 w 80"/>
              <a:gd name="T13" fmla="*/ 2147483647 h 80"/>
              <a:gd name="T14" fmla="*/ 2147483647 w 80"/>
              <a:gd name="T15" fmla="*/ 2147483647 h 80"/>
              <a:gd name="T16" fmla="*/ 2147483647 w 80"/>
              <a:gd name="T17" fmla="*/ 2147483647 h 80"/>
              <a:gd name="T18" fmla="*/ 2147483647 w 80"/>
              <a:gd name="T19" fmla="*/ 2147483647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7" name="Freeform 23"/>
          <p:cNvSpPr>
            <a:spLocks/>
          </p:cNvSpPr>
          <p:nvPr/>
        </p:nvSpPr>
        <p:spPr bwMode="black">
          <a:xfrm>
            <a:off x="4468813" y="4867030"/>
            <a:ext cx="107950" cy="137583"/>
          </a:xfrm>
          <a:custGeom>
            <a:avLst/>
            <a:gdLst>
              <a:gd name="T0" fmla="*/ 2147483647 w 52"/>
              <a:gd name="T1" fmla="*/ 2147483647 h 80"/>
              <a:gd name="T2" fmla="*/ 2147483647 w 52"/>
              <a:gd name="T3" fmla="*/ 2147483647 h 80"/>
              <a:gd name="T4" fmla="*/ 2147483647 w 52"/>
              <a:gd name="T5" fmla="*/ 2147483647 h 80"/>
              <a:gd name="T6" fmla="*/ 2147483647 w 52"/>
              <a:gd name="T7" fmla="*/ 2147483647 h 80"/>
              <a:gd name="T8" fmla="*/ 2147483647 w 52"/>
              <a:gd name="T9" fmla="*/ 2147483647 h 80"/>
              <a:gd name="T10" fmla="*/ 2147483647 w 52"/>
              <a:gd name="T11" fmla="*/ 2147483647 h 80"/>
              <a:gd name="T12" fmla="*/ 2147483647 w 52"/>
              <a:gd name="T13" fmla="*/ 2147483647 h 80"/>
              <a:gd name="T14" fmla="*/ 0 w 52"/>
              <a:gd name="T15" fmla="*/ 2147483647 h 80"/>
              <a:gd name="T16" fmla="*/ 0 w 52"/>
              <a:gd name="T17" fmla="*/ 2147483647 h 80"/>
              <a:gd name="T18" fmla="*/ 2147483647 w 52"/>
              <a:gd name="T19" fmla="*/ 2147483647 h 80"/>
              <a:gd name="T20" fmla="*/ 2147483647 w 52"/>
              <a:gd name="T21" fmla="*/ 2147483647 h 80"/>
              <a:gd name="T22" fmla="*/ 2147483647 w 52"/>
              <a:gd name="T23" fmla="*/ 2147483647 h 80"/>
              <a:gd name="T24" fmla="*/ 2147483647 w 52"/>
              <a:gd name="T25" fmla="*/ 2147483647 h 80"/>
              <a:gd name="T26" fmla="*/ 0 w 52"/>
              <a:gd name="T27" fmla="*/ 2147483647 h 80"/>
              <a:gd name="T28" fmla="*/ 2147483647 w 52"/>
              <a:gd name="T29" fmla="*/ 0 h 80"/>
              <a:gd name="T30" fmla="*/ 2147483647 w 52"/>
              <a:gd name="T31" fmla="*/ 2147483647 h 80"/>
              <a:gd name="T32" fmla="*/ 2147483647 w 52"/>
              <a:gd name="T33" fmla="*/ 2147483647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8" name="Freeform 24"/>
          <p:cNvSpPr>
            <a:spLocks/>
          </p:cNvSpPr>
          <p:nvPr/>
        </p:nvSpPr>
        <p:spPr bwMode="black">
          <a:xfrm>
            <a:off x="4117975" y="4712240"/>
            <a:ext cx="38100" cy="67469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9" name="Freeform 25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0" name="Freeform 26"/>
          <p:cNvSpPr>
            <a:spLocks/>
          </p:cNvSpPr>
          <p:nvPr/>
        </p:nvSpPr>
        <p:spPr bwMode="black">
          <a:xfrm>
            <a:off x="4335463" y="4605075"/>
            <a:ext cx="38100" cy="206376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1" name="Freeform 27"/>
          <p:cNvSpPr>
            <a:spLocks/>
          </p:cNvSpPr>
          <p:nvPr/>
        </p:nvSpPr>
        <p:spPr bwMode="black">
          <a:xfrm>
            <a:off x="4443453" y="4667250"/>
            <a:ext cx="39687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2" name="Freeform 28"/>
          <p:cNvSpPr>
            <a:spLocks/>
          </p:cNvSpPr>
          <p:nvPr/>
        </p:nvSpPr>
        <p:spPr bwMode="black">
          <a:xfrm>
            <a:off x="4551388" y="4712240"/>
            <a:ext cx="41275" cy="67469"/>
          </a:xfrm>
          <a:custGeom>
            <a:avLst/>
            <a:gdLst>
              <a:gd name="T0" fmla="*/ 2147483647 w 20"/>
              <a:gd name="T1" fmla="*/ 2147483647 h 39"/>
              <a:gd name="T2" fmla="*/ 2147483647 w 20"/>
              <a:gd name="T3" fmla="*/ 0 h 39"/>
              <a:gd name="T4" fmla="*/ 0 w 20"/>
              <a:gd name="T5" fmla="*/ 2147483647 h 39"/>
              <a:gd name="T6" fmla="*/ 0 w 20"/>
              <a:gd name="T7" fmla="*/ 2147483647 h 39"/>
              <a:gd name="T8" fmla="*/ 2147483647 w 20"/>
              <a:gd name="T9" fmla="*/ 2147483647 h 39"/>
              <a:gd name="T10" fmla="*/ 2147483647 w 20"/>
              <a:gd name="T11" fmla="*/ 2147483647 h 39"/>
              <a:gd name="T12" fmla="*/ 2147483647 w 20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3" name="Freeform 29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4" name="Freeform 30"/>
          <p:cNvSpPr>
            <a:spLocks/>
          </p:cNvSpPr>
          <p:nvPr/>
        </p:nvSpPr>
        <p:spPr bwMode="black">
          <a:xfrm>
            <a:off x="4770440" y="4605075"/>
            <a:ext cx="39687" cy="206376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5" name="Freeform 31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6" name="Freeform 32"/>
          <p:cNvSpPr>
            <a:spLocks/>
          </p:cNvSpPr>
          <p:nvPr/>
        </p:nvSpPr>
        <p:spPr bwMode="black">
          <a:xfrm>
            <a:off x="4986363" y="4712240"/>
            <a:ext cx="39687" cy="67469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7997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9"/>
          <p:cNvSpPr>
            <a:spLocks noChangeArrowheads="1"/>
          </p:cNvSpPr>
          <p:nvPr userDrawn="1"/>
        </p:nvSpPr>
        <p:spPr bwMode="black">
          <a:xfrm>
            <a:off x="6313496" y="3090334"/>
            <a:ext cx="115887" cy="36777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4" name="Freeform 20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5" name="Freeform 21"/>
          <p:cNvSpPr>
            <a:spLocks/>
          </p:cNvSpPr>
          <p:nvPr/>
        </p:nvSpPr>
        <p:spPr bwMode="black">
          <a:xfrm>
            <a:off x="5824553" y="3081074"/>
            <a:ext cx="338137" cy="388938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6" name="Freeform 22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>
              <a:gd name="T0" fmla="*/ 2147483647 w 80"/>
              <a:gd name="T1" fmla="*/ 2147483647 h 80"/>
              <a:gd name="T2" fmla="*/ 2147483647 w 80"/>
              <a:gd name="T3" fmla="*/ 2147483647 h 80"/>
              <a:gd name="T4" fmla="*/ 0 w 80"/>
              <a:gd name="T5" fmla="*/ 2147483647 h 80"/>
              <a:gd name="T6" fmla="*/ 2147483647 w 80"/>
              <a:gd name="T7" fmla="*/ 0 h 80"/>
              <a:gd name="T8" fmla="*/ 2147483647 w 80"/>
              <a:gd name="T9" fmla="*/ 2147483647 h 80"/>
              <a:gd name="T10" fmla="*/ 2147483647 w 80"/>
              <a:gd name="T11" fmla="*/ 2147483647 h 80"/>
              <a:gd name="T12" fmla="*/ 2147483647 w 80"/>
              <a:gd name="T13" fmla="*/ 2147483647 h 80"/>
              <a:gd name="T14" fmla="*/ 2147483647 w 80"/>
              <a:gd name="T15" fmla="*/ 2147483647 h 80"/>
              <a:gd name="T16" fmla="*/ 2147483647 w 80"/>
              <a:gd name="T17" fmla="*/ 2147483647 h 80"/>
              <a:gd name="T18" fmla="*/ 2147483647 w 80"/>
              <a:gd name="T19" fmla="*/ 2147483647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7" name="Freeform 23"/>
          <p:cNvSpPr>
            <a:spLocks/>
          </p:cNvSpPr>
          <p:nvPr/>
        </p:nvSpPr>
        <p:spPr bwMode="black">
          <a:xfrm>
            <a:off x="6580209" y="3081074"/>
            <a:ext cx="301625" cy="388938"/>
          </a:xfrm>
          <a:custGeom>
            <a:avLst/>
            <a:gdLst>
              <a:gd name="T0" fmla="*/ 2147483647 w 52"/>
              <a:gd name="T1" fmla="*/ 2147483647 h 80"/>
              <a:gd name="T2" fmla="*/ 2147483647 w 52"/>
              <a:gd name="T3" fmla="*/ 2147483647 h 80"/>
              <a:gd name="T4" fmla="*/ 2147483647 w 52"/>
              <a:gd name="T5" fmla="*/ 2147483647 h 80"/>
              <a:gd name="T6" fmla="*/ 2147483647 w 52"/>
              <a:gd name="T7" fmla="*/ 2147483647 h 80"/>
              <a:gd name="T8" fmla="*/ 2147483647 w 52"/>
              <a:gd name="T9" fmla="*/ 2147483647 h 80"/>
              <a:gd name="T10" fmla="*/ 2147483647 w 52"/>
              <a:gd name="T11" fmla="*/ 2147483647 h 80"/>
              <a:gd name="T12" fmla="*/ 2147483647 w 52"/>
              <a:gd name="T13" fmla="*/ 2147483647 h 80"/>
              <a:gd name="T14" fmla="*/ 0 w 52"/>
              <a:gd name="T15" fmla="*/ 2147483647 h 80"/>
              <a:gd name="T16" fmla="*/ 0 w 52"/>
              <a:gd name="T17" fmla="*/ 2147483647 h 80"/>
              <a:gd name="T18" fmla="*/ 2147483647 w 52"/>
              <a:gd name="T19" fmla="*/ 2147483647 h 80"/>
              <a:gd name="T20" fmla="*/ 2147483647 w 52"/>
              <a:gd name="T21" fmla="*/ 2147483647 h 80"/>
              <a:gd name="T22" fmla="*/ 2147483647 w 52"/>
              <a:gd name="T23" fmla="*/ 2147483647 h 80"/>
              <a:gd name="T24" fmla="*/ 2147483647 w 52"/>
              <a:gd name="T25" fmla="*/ 2147483647 h 80"/>
              <a:gd name="T26" fmla="*/ 0 w 52"/>
              <a:gd name="T27" fmla="*/ 2147483647 h 80"/>
              <a:gd name="T28" fmla="*/ 2147483647 w 52"/>
              <a:gd name="T29" fmla="*/ 0 h 80"/>
              <a:gd name="T30" fmla="*/ 2147483647 w 52"/>
              <a:gd name="T31" fmla="*/ 2147483647 h 80"/>
              <a:gd name="T32" fmla="*/ 2147483647 w 52"/>
              <a:gd name="T33" fmla="*/ 2147483647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8" name="Freeform 24"/>
          <p:cNvSpPr>
            <a:spLocks/>
          </p:cNvSpPr>
          <p:nvPr/>
        </p:nvSpPr>
        <p:spPr bwMode="black">
          <a:xfrm>
            <a:off x="5592778" y="2569104"/>
            <a:ext cx="109537" cy="189178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9" name="Freeform 25"/>
          <p:cNvSpPr>
            <a:spLocks/>
          </p:cNvSpPr>
          <p:nvPr/>
        </p:nvSpPr>
        <p:spPr bwMode="black">
          <a:xfrm>
            <a:off x="5900752" y="2442104"/>
            <a:ext cx="109537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0" name="Freeform 26"/>
          <p:cNvSpPr>
            <a:spLocks/>
          </p:cNvSpPr>
          <p:nvPr/>
        </p:nvSpPr>
        <p:spPr bwMode="black">
          <a:xfrm>
            <a:off x="6202385" y="2267495"/>
            <a:ext cx="111125" cy="582083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1" name="Freeform 27"/>
          <p:cNvSpPr>
            <a:spLocks/>
          </p:cNvSpPr>
          <p:nvPr/>
        </p:nvSpPr>
        <p:spPr bwMode="black">
          <a:xfrm>
            <a:off x="6510359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2" name="Freeform 28"/>
          <p:cNvSpPr>
            <a:spLocks/>
          </p:cNvSpPr>
          <p:nvPr/>
        </p:nvSpPr>
        <p:spPr bwMode="black">
          <a:xfrm>
            <a:off x="6811991" y="2569104"/>
            <a:ext cx="115887" cy="189178"/>
          </a:xfrm>
          <a:custGeom>
            <a:avLst/>
            <a:gdLst>
              <a:gd name="T0" fmla="*/ 2147483647 w 20"/>
              <a:gd name="T1" fmla="*/ 2147483647 h 39"/>
              <a:gd name="T2" fmla="*/ 2147483647 w 20"/>
              <a:gd name="T3" fmla="*/ 0 h 39"/>
              <a:gd name="T4" fmla="*/ 0 w 20"/>
              <a:gd name="T5" fmla="*/ 2147483647 h 39"/>
              <a:gd name="T6" fmla="*/ 0 w 20"/>
              <a:gd name="T7" fmla="*/ 2147483647 h 39"/>
              <a:gd name="T8" fmla="*/ 2147483647 w 20"/>
              <a:gd name="T9" fmla="*/ 2147483647 h 39"/>
              <a:gd name="T10" fmla="*/ 2147483647 w 20"/>
              <a:gd name="T11" fmla="*/ 2147483647 h 39"/>
              <a:gd name="T12" fmla="*/ 2147483647 w 20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3" name="Freeform 29"/>
          <p:cNvSpPr>
            <a:spLocks/>
          </p:cNvSpPr>
          <p:nvPr/>
        </p:nvSpPr>
        <p:spPr bwMode="black">
          <a:xfrm>
            <a:off x="7119964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4" name="Freeform 30"/>
          <p:cNvSpPr>
            <a:spLocks/>
          </p:cNvSpPr>
          <p:nvPr/>
        </p:nvSpPr>
        <p:spPr bwMode="black">
          <a:xfrm>
            <a:off x="7427938" y="2267495"/>
            <a:ext cx="111125" cy="582083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5" name="Freeform 31"/>
          <p:cNvSpPr>
            <a:spLocks/>
          </p:cNvSpPr>
          <p:nvPr/>
        </p:nvSpPr>
        <p:spPr bwMode="black">
          <a:xfrm>
            <a:off x="7729563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6" name="Freeform 32"/>
          <p:cNvSpPr>
            <a:spLocks/>
          </p:cNvSpPr>
          <p:nvPr/>
        </p:nvSpPr>
        <p:spPr bwMode="black">
          <a:xfrm>
            <a:off x="8037537" y="2569104"/>
            <a:ext cx="111125" cy="189178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7" name="TextBox 33"/>
          <p:cNvSpPr txBox="1">
            <a:spLocks noChangeArrowheads="1"/>
          </p:cNvSpPr>
          <p:nvPr userDrawn="1"/>
        </p:nvSpPr>
        <p:spPr bwMode="auto">
          <a:xfrm>
            <a:off x="644526" y="2550596"/>
            <a:ext cx="2468578" cy="6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7" tIns="45705" rIns="91407" bIns="4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91409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smtClean="0">
                <a:solidFill>
                  <a:srgbClr val="FFFFFF"/>
                </a:solidFill>
                <a:cs typeface="Arial" pitchFamily="34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3162775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Complex_Gradient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black">
          <a:xfrm>
            <a:off x="4373607" y="4870990"/>
            <a:ext cx="41275" cy="13096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4" name="Freeform 4"/>
          <p:cNvSpPr>
            <a:spLocks/>
          </p:cNvSpPr>
          <p:nvPr/>
        </p:nvSpPr>
        <p:spPr bwMode="black">
          <a:xfrm>
            <a:off x="4614863" y="4867030"/>
            <a:ext cx="120650" cy="137583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black">
          <a:xfrm>
            <a:off x="4200569" y="4867030"/>
            <a:ext cx="119063" cy="137583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6" name="Freeform 6"/>
          <p:cNvSpPr>
            <a:spLocks noEditPoints="1"/>
          </p:cNvSpPr>
          <p:nvPr userDrawn="1"/>
        </p:nvSpPr>
        <p:spPr bwMode="black">
          <a:xfrm>
            <a:off x="4778375" y="4867030"/>
            <a:ext cx="165100" cy="137583"/>
          </a:xfrm>
          <a:custGeom>
            <a:avLst/>
            <a:gdLst>
              <a:gd name="T0" fmla="*/ 2147483647 w 80"/>
              <a:gd name="T1" fmla="*/ 2147483647 h 80"/>
              <a:gd name="T2" fmla="*/ 2147483647 w 80"/>
              <a:gd name="T3" fmla="*/ 2147483647 h 80"/>
              <a:gd name="T4" fmla="*/ 0 w 80"/>
              <a:gd name="T5" fmla="*/ 2147483647 h 80"/>
              <a:gd name="T6" fmla="*/ 2147483647 w 80"/>
              <a:gd name="T7" fmla="*/ 0 h 80"/>
              <a:gd name="T8" fmla="*/ 2147483647 w 80"/>
              <a:gd name="T9" fmla="*/ 2147483647 h 80"/>
              <a:gd name="T10" fmla="*/ 2147483647 w 80"/>
              <a:gd name="T11" fmla="*/ 2147483647 h 80"/>
              <a:gd name="T12" fmla="*/ 2147483647 w 80"/>
              <a:gd name="T13" fmla="*/ 2147483647 h 80"/>
              <a:gd name="T14" fmla="*/ 2147483647 w 80"/>
              <a:gd name="T15" fmla="*/ 2147483647 h 80"/>
              <a:gd name="T16" fmla="*/ 2147483647 w 80"/>
              <a:gd name="T17" fmla="*/ 2147483647 h 80"/>
              <a:gd name="T18" fmla="*/ 2147483647 w 80"/>
              <a:gd name="T19" fmla="*/ 2147483647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black">
          <a:xfrm>
            <a:off x="4468813" y="4867030"/>
            <a:ext cx="107950" cy="137583"/>
          </a:xfrm>
          <a:custGeom>
            <a:avLst/>
            <a:gdLst>
              <a:gd name="T0" fmla="*/ 2147483647 w 52"/>
              <a:gd name="T1" fmla="*/ 2147483647 h 80"/>
              <a:gd name="T2" fmla="*/ 2147483647 w 52"/>
              <a:gd name="T3" fmla="*/ 2147483647 h 80"/>
              <a:gd name="T4" fmla="*/ 2147483647 w 52"/>
              <a:gd name="T5" fmla="*/ 2147483647 h 80"/>
              <a:gd name="T6" fmla="*/ 2147483647 w 52"/>
              <a:gd name="T7" fmla="*/ 2147483647 h 80"/>
              <a:gd name="T8" fmla="*/ 2147483647 w 52"/>
              <a:gd name="T9" fmla="*/ 2147483647 h 80"/>
              <a:gd name="T10" fmla="*/ 2147483647 w 52"/>
              <a:gd name="T11" fmla="*/ 2147483647 h 80"/>
              <a:gd name="T12" fmla="*/ 2147483647 w 52"/>
              <a:gd name="T13" fmla="*/ 2147483647 h 80"/>
              <a:gd name="T14" fmla="*/ 0 w 52"/>
              <a:gd name="T15" fmla="*/ 2147483647 h 80"/>
              <a:gd name="T16" fmla="*/ 0 w 52"/>
              <a:gd name="T17" fmla="*/ 2147483647 h 80"/>
              <a:gd name="T18" fmla="*/ 2147483647 w 52"/>
              <a:gd name="T19" fmla="*/ 2147483647 h 80"/>
              <a:gd name="T20" fmla="*/ 2147483647 w 52"/>
              <a:gd name="T21" fmla="*/ 2147483647 h 80"/>
              <a:gd name="T22" fmla="*/ 2147483647 w 52"/>
              <a:gd name="T23" fmla="*/ 2147483647 h 80"/>
              <a:gd name="T24" fmla="*/ 2147483647 w 52"/>
              <a:gd name="T25" fmla="*/ 2147483647 h 80"/>
              <a:gd name="T26" fmla="*/ 0 w 52"/>
              <a:gd name="T27" fmla="*/ 2147483647 h 80"/>
              <a:gd name="T28" fmla="*/ 2147483647 w 52"/>
              <a:gd name="T29" fmla="*/ 0 h 80"/>
              <a:gd name="T30" fmla="*/ 2147483647 w 52"/>
              <a:gd name="T31" fmla="*/ 2147483647 h 80"/>
              <a:gd name="T32" fmla="*/ 2147483647 w 52"/>
              <a:gd name="T33" fmla="*/ 2147483647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black">
          <a:xfrm>
            <a:off x="4117975" y="4712240"/>
            <a:ext cx="38100" cy="67469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black">
          <a:xfrm>
            <a:off x="4335463" y="4605075"/>
            <a:ext cx="38100" cy="206376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black">
          <a:xfrm>
            <a:off x="4443453" y="4667250"/>
            <a:ext cx="39687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2" name="Freeform 13"/>
          <p:cNvSpPr>
            <a:spLocks/>
          </p:cNvSpPr>
          <p:nvPr/>
        </p:nvSpPr>
        <p:spPr bwMode="black">
          <a:xfrm>
            <a:off x="4551388" y="4712240"/>
            <a:ext cx="41275" cy="67469"/>
          </a:xfrm>
          <a:custGeom>
            <a:avLst/>
            <a:gdLst>
              <a:gd name="T0" fmla="*/ 2147483647 w 20"/>
              <a:gd name="T1" fmla="*/ 2147483647 h 39"/>
              <a:gd name="T2" fmla="*/ 2147483647 w 20"/>
              <a:gd name="T3" fmla="*/ 0 h 39"/>
              <a:gd name="T4" fmla="*/ 0 w 20"/>
              <a:gd name="T5" fmla="*/ 2147483647 h 39"/>
              <a:gd name="T6" fmla="*/ 0 w 20"/>
              <a:gd name="T7" fmla="*/ 2147483647 h 39"/>
              <a:gd name="T8" fmla="*/ 2147483647 w 20"/>
              <a:gd name="T9" fmla="*/ 2147483647 h 39"/>
              <a:gd name="T10" fmla="*/ 2147483647 w 20"/>
              <a:gd name="T11" fmla="*/ 2147483647 h 39"/>
              <a:gd name="T12" fmla="*/ 2147483647 w 20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3" name="Freeform 14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4" name="Freeform 15"/>
          <p:cNvSpPr>
            <a:spLocks/>
          </p:cNvSpPr>
          <p:nvPr/>
        </p:nvSpPr>
        <p:spPr bwMode="black">
          <a:xfrm>
            <a:off x="4770440" y="4605075"/>
            <a:ext cx="39687" cy="206376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5" name="Freeform 16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6" name="Freeform 17"/>
          <p:cNvSpPr>
            <a:spLocks/>
          </p:cNvSpPr>
          <p:nvPr/>
        </p:nvSpPr>
        <p:spPr bwMode="black">
          <a:xfrm>
            <a:off x="4986363" y="4712240"/>
            <a:ext cx="39687" cy="67469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6416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Complex_Gradient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33"/>
          <p:cNvSpPr txBox="1">
            <a:spLocks noChangeArrowheads="1"/>
          </p:cNvSpPr>
          <p:nvPr userDrawn="1"/>
        </p:nvSpPr>
        <p:spPr bwMode="auto">
          <a:xfrm>
            <a:off x="644526" y="2550596"/>
            <a:ext cx="2468578" cy="6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7" tIns="45705" rIns="91407" bIns="4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91409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smtClean="0">
                <a:solidFill>
                  <a:srgbClr val="FFFFFF"/>
                </a:solidFill>
                <a:cs typeface="Arial" pitchFamily="34" charset="0"/>
              </a:rPr>
              <a:t>Thank you.</a:t>
            </a:r>
          </a:p>
        </p:txBody>
      </p:sp>
      <p:sp>
        <p:nvSpPr>
          <p:cNvPr id="4" name="Rectangle 18"/>
          <p:cNvSpPr>
            <a:spLocks noChangeArrowheads="1"/>
          </p:cNvSpPr>
          <p:nvPr/>
        </p:nvSpPr>
        <p:spPr bwMode="black">
          <a:xfrm>
            <a:off x="6313496" y="3090334"/>
            <a:ext cx="115887" cy="36777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5" name="Freeform 3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6" name="Freeform 35"/>
          <p:cNvSpPr>
            <a:spLocks/>
          </p:cNvSpPr>
          <p:nvPr userDrawn="1"/>
        </p:nvSpPr>
        <p:spPr bwMode="black">
          <a:xfrm>
            <a:off x="5824553" y="3081074"/>
            <a:ext cx="338137" cy="388938"/>
          </a:xfrm>
          <a:custGeom>
            <a:avLst/>
            <a:gdLst>
              <a:gd name="T0" fmla="*/ 2147483647 w 58"/>
              <a:gd name="T1" fmla="*/ 2147483647 h 80"/>
              <a:gd name="T2" fmla="*/ 2147483647 w 58"/>
              <a:gd name="T3" fmla="*/ 2147483647 h 80"/>
              <a:gd name="T4" fmla="*/ 2147483647 w 58"/>
              <a:gd name="T5" fmla="*/ 2147483647 h 80"/>
              <a:gd name="T6" fmla="*/ 2147483647 w 58"/>
              <a:gd name="T7" fmla="*/ 2147483647 h 80"/>
              <a:gd name="T8" fmla="*/ 2147483647 w 58"/>
              <a:gd name="T9" fmla="*/ 2147483647 h 80"/>
              <a:gd name="T10" fmla="*/ 2147483647 w 58"/>
              <a:gd name="T11" fmla="*/ 2147483647 h 80"/>
              <a:gd name="T12" fmla="*/ 2147483647 w 58"/>
              <a:gd name="T13" fmla="*/ 2147483647 h 80"/>
              <a:gd name="T14" fmla="*/ 0 w 58"/>
              <a:gd name="T15" fmla="*/ 2147483647 h 80"/>
              <a:gd name="T16" fmla="*/ 2147483647 w 58"/>
              <a:gd name="T17" fmla="*/ 0 h 80"/>
              <a:gd name="T18" fmla="*/ 2147483647 w 58"/>
              <a:gd name="T19" fmla="*/ 2147483647 h 80"/>
              <a:gd name="T20" fmla="*/ 2147483647 w 58"/>
              <a:gd name="T21" fmla="*/ 2147483647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7" name="Freeform 3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>
              <a:gd name="T0" fmla="*/ 2147483647 w 80"/>
              <a:gd name="T1" fmla="*/ 2147483647 h 80"/>
              <a:gd name="T2" fmla="*/ 2147483647 w 80"/>
              <a:gd name="T3" fmla="*/ 2147483647 h 80"/>
              <a:gd name="T4" fmla="*/ 0 w 80"/>
              <a:gd name="T5" fmla="*/ 2147483647 h 80"/>
              <a:gd name="T6" fmla="*/ 2147483647 w 80"/>
              <a:gd name="T7" fmla="*/ 0 h 80"/>
              <a:gd name="T8" fmla="*/ 2147483647 w 80"/>
              <a:gd name="T9" fmla="*/ 2147483647 h 80"/>
              <a:gd name="T10" fmla="*/ 2147483647 w 80"/>
              <a:gd name="T11" fmla="*/ 2147483647 h 80"/>
              <a:gd name="T12" fmla="*/ 2147483647 w 80"/>
              <a:gd name="T13" fmla="*/ 2147483647 h 80"/>
              <a:gd name="T14" fmla="*/ 2147483647 w 80"/>
              <a:gd name="T15" fmla="*/ 2147483647 h 80"/>
              <a:gd name="T16" fmla="*/ 2147483647 w 80"/>
              <a:gd name="T17" fmla="*/ 2147483647 h 80"/>
              <a:gd name="T18" fmla="*/ 2147483647 w 80"/>
              <a:gd name="T19" fmla="*/ 2147483647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8" name="Freeform 37"/>
          <p:cNvSpPr>
            <a:spLocks/>
          </p:cNvSpPr>
          <p:nvPr/>
        </p:nvSpPr>
        <p:spPr bwMode="black">
          <a:xfrm>
            <a:off x="6580209" y="3081074"/>
            <a:ext cx="301625" cy="388938"/>
          </a:xfrm>
          <a:custGeom>
            <a:avLst/>
            <a:gdLst>
              <a:gd name="T0" fmla="*/ 2147483647 w 52"/>
              <a:gd name="T1" fmla="*/ 2147483647 h 80"/>
              <a:gd name="T2" fmla="*/ 2147483647 w 52"/>
              <a:gd name="T3" fmla="*/ 2147483647 h 80"/>
              <a:gd name="T4" fmla="*/ 2147483647 w 52"/>
              <a:gd name="T5" fmla="*/ 2147483647 h 80"/>
              <a:gd name="T6" fmla="*/ 2147483647 w 52"/>
              <a:gd name="T7" fmla="*/ 2147483647 h 80"/>
              <a:gd name="T8" fmla="*/ 2147483647 w 52"/>
              <a:gd name="T9" fmla="*/ 2147483647 h 80"/>
              <a:gd name="T10" fmla="*/ 2147483647 w 52"/>
              <a:gd name="T11" fmla="*/ 2147483647 h 80"/>
              <a:gd name="T12" fmla="*/ 2147483647 w 52"/>
              <a:gd name="T13" fmla="*/ 2147483647 h 80"/>
              <a:gd name="T14" fmla="*/ 0 w 52"/>
              <a:gd name="T15" fmla="*/ 2147483647 h 80"/>
              <a:gd name="T16" fmla="*/ 0 w 52"/>
              <a:gd name="T17" fmla="*/ 2147483647 h 80"/>
              <a:gd name="T18" fmla="*/ 2147483647 w 52"/>
              <a:gd name="T19" fmla="*/ 2147483647 h 80"/>
              <a:gd name="T20" fmla="*/ 2147483647 w 52"/>
              <a:gd name="T21" fmla="*/ 2147483647 h 80"/>
              <a:gd name="T22" fmla="*/ 2147483647 w 52"/>
              <a:gd name="T23" fmla="*/ 2147483647 h 80"/>
              <a:gd name="T24" fmla="*/ 2147483647 w 52"/>
              <a:gd name="T25" fmla="*/ 2147483647 h 80"/>
              <a:gd name="T26" fmla="*/ 0 w 52"/>
              <a:gd name="T27" fmla="*/ 2147483647 h 80"/>
              <a:gd name="T28" fmla="*/ 2147483647 w 52"/>
              <a:gd name="T29" fmla="*/ 0 h 80"/>
              <a:gd name="T30" fmla="*/ 2147483647 w 52"/>
              <a:gd name="T31" fmla="*/ 2147483647 h 80"/>
              <a:gd name="T32" fmla="*/ 2147483647 w 52"/>
              <a:gd name="T33" fmla="*/ 2147483647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9" name="Freeform 38"/>
          <p:cNvSpPr>
            <a:spLocks/>
          </p:cNvSpPr>
          <p:nvPr/>
        </p:nvSpPr>
        <p:spPr bwMode="black">
          <a:xfrm>
            <a:off x="5592778" y="2569104"/>
            <a:ext cx="109537" cy="189178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0" name="Freeform 39"/>
          <p:cNvSpPr>
            <a:spLocks/>
          </p:cNvSpPr>
          <p:nvPr/>
        </p:nvSpPr>
        <p:spPr bwMode="black">
          <a:xfrm>
            <a:off x="5900752" y="2442104"/>
            <a:ext cx="109537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1" name="Freeform 40"/>
          <p:cNvSpPr>
            <a:spLocks/>
          </p:cNvSpPr>
          <p:nvPr/>
        </p:nvSpPr>
        <p:spPr bwMode="black">
          <a:xfrm>
            <a:off x="6202385" y="2267495"/>
            <a:ext cx="111125" cy="582083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2" name="Freeform 41"/>
          <p:cNvSpPr>
            <a:spLocks/>
          </p:cNvSpPr>
          <p:nvPr/>
        </p:nvSpPr>
        <p:spPr bwMode="black">
          <a:xfrm>
            <a:off x="6510359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3" name="Freeform 42"/>
          <p:cNvSpPr>
            <a:spLocks/>
          </p:cNvSpPr>
          <p:nvPr/>
        </p:nvSpPr>
        <p:spPr bwMode="black">
          <a:xfrm>
            <a:off x="6811991" y="2569104"/>
            <a:ext cx="115887" cy="189178"/>
          </a:xfrm>
          <a:custGeom>
            <a:avLst/>
            <a:gdLst>
              <a:gd name="T0" fmla="*/ 2147483647 w 20"/>
              <a:gd name="T1" fmla="*/ 2147483647 h 39"/>
              <a:gd name="T2" fmla="*/ 2147483647 w 20"/>
              <a:gd name="T3" fmla="*/ 0 h 39"/>
              <a:gd name="T4" fmla="*/ 0 w 20"/>
              <a:gd name="T5" fmla="*/ 2147483647 h 39"/>
              <a:gd name="T6" fmla="*/ 0 w 20"/>
              <a:gd name="T7" fmla="*/ 2147483647 h 39"/>
              <a:gd name="T8" fmla="*/ 2147483647 w 20"/>
              <a:gd name="T9" fmla="*/ 2147483647 h 39"/>
              <a:gd name="T10" fmla="*/ 2147483647 w 20"/>
              <a:gd name="T11" fmla="*/ 2147483647 h 39"/>
              <a:gd name="T12" fmla="*/ 2147483647 w 20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4" name="Freeform 43"/>
          <p:cNvSpPr>
            <a:spLocks/>
          </p:cNvSpPr>
          <p:nvPr/>
        </p:nvSpPr>
        <p:spPr bwMode="black">
          <a:xfrm>
            <a:off x="7119964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black">
          <a:xfrm>
            <a:off x="7427938" y="2267495"/>
            <a:ext cx="111125" cy="582083"/>
          </a:xfrm>
          <a:custGeom>
            <a:avLst/>
            <a:gdLst>
              <a:gd name="T0" fmla="*/ 2147483647 w 19"/>
              <a:gd name="T1" fmla="*/ 2147483647 h 120"/>
              <a:gd name="T2" fmla="*/ 2147483647 w 19"/>
              <a:gd name="T3" fmla="*/ 0 h 120"/>
              <a:gd name="T4" fmla="*/ 0 w 19"/>
              <a:gd name="T5" fmla="*/ 2147483647 h 120"/>
              <a:gd name="T6" fmla="*/ 0 w 19"/>
              <a:gd name="T7" fmla="*/ 2147483647 h 120"/>
              <a:gd name="T8" fmla="*/ 2147483647 w 19"/>
              <a:gd name="T9" fmla="*/ 2147483647 h 120"/>
              <a:gd name="T10" fmla="*/ 2147483647 w 19"/>
              <a:gd name="T11" fmla="*/ 2147483647 h 120"/>
              <a:gd name="T12" fmla="*/ 2147483647 w 19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6" name="Freeform 45"/>
          <p:cNvSpPr>
            <a:spLocks/>
          </p:cNvSpPr>
          <p:nvPr/>
        </p:nvSpPr>
        <p:spPr bwMode="black">
          <a:xfrm>
            <a:off x="7729563" y="2442104"/>
            <a:ext cx="111125" cy="316178"/>
          </a:xfrm>
          <a:custGeom>
            <a:avLst/>
            <a:gdLst>
              <a:gd name="T0" fmla="*/ 2147483647 w 19"/>
              <a:gd name="T1" fmla="*/ 2147483647 h 65"/>
              <a:gd name="T2" fmla="*/ 2147483647 w 19"/>
              <a:gd name="T3" fmla="*/ 0 h 65"/>
              <a:gd name="T4" fmla="*/ 0 w 19"/>
              <a:gd name="T5" fmla="*/ 2147483647 h 65"/>
              <a:gd name="T6" fmla="*/ 0 w 19"/>
              <a:gd name="T7" fmla="*/ 2147483647 h 65"/>
              <a:gd name="T8" fmla="*/ 2147483647 w 19"/>
              <a:gd name="T9" fmla="*/ 2147483647 h 65"/>
              <a:gd name="T10" fmla="*/ 2147483647 w 19"/>
              <a:gd name="T11" fmla="*/ 2147483647 h 65"/>
              <a:gd name="T12" fmla="*/ 2147483647 w 19"/>
              <a:gd name="T13" fmla="*/ 2147483647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black">
          <a:xfrm>
            <a:off x="8037537" y="2569104"/>
            <a:ext cx="111125" cy="189178"/>
          </a:xfrm>
          <a:custGeom>
            <a:avLst/>
            <a:gdLst>
              <a:gd name="T0" fmla="*/ 2147483647 w 19"/>
              <a:gd name="T1" fmla="*/ 2147483647 h 39"/>
              <a:gd name="T2" fmla="*/ 2147483647 w 19"/>
              <a:gd name="T3" fmla="*/ 0 h 39"/>
              <a:gd name="T4" fmla="*/ 0 w 19"/>
              <a:gd name="T5" fmla="*/ 2147483647 h 39"/>
              <a:gd name="T6" fmla="*/ 0 w 19"/>
              <a:gd name="T7" fmla="*/ 2147483647 h 39"/>
              <a:gd name="T8" fmla="*/ 2147483647 w 19"/>
              <a:gd name="T9" fmla="*/ 2147483647 h 39"/>
              <a:gd name="T10" fmla="*/ 2147483647 w 19"/>
              <a:gd name="T11" fmla="*/ 2147483647 h 39"/>
              <a:gd name="T12" fmla="*/ 2147483647 w 19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07" tIns="45705" rIns="91407" bIns="45705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0217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65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794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lte Slide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hidden">
          <a:xfrm>
            <a:off x="0" y="3286126"/>
            <a:ext cx="9144000" cy="1016000"/>
          </a:xfrm>
          <a:prstGeom prst="rect">
            <a:avLst/>
          </a:prstGeom>
          <a:gradFill rotWithShape="1">
            <a:gsLst>
              <a:gs pos="0">
                <a:srgbClr val="8E8E95">
                  <a:alpha val="50000"/>
                </a:srgbClr>
              </a:gs>
              <a:gs pos="100000">
                <a:srgbClr val="42424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ctr"/>
          <a:lstStyle/>
          <a:p>
            <a:pPr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6" name="Group 11"/>
          <p:cNvGrpSpPr>
            <a:grpSpLocks/>
          </p:cNvGrpSpPr>
          <p:nvPr userDrawn="1"/>
        </p:nvGrpSpPr>
        <p:grpSpPr bwMode="auto">
          <a:xfrm>
            <a:off x="609600" y="354545"/>
            <a:ext cx="1447800" cy="641616"/>
            <a:chOff x="384" y="331"/>
            <a:chExt cx="912" cy="485"/>
          </a:xfrm>
        </p:grpSpPr>
        <p:sp>
          <p:nvSpPr>
            <p:cNvPr id="7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defTabSz="91409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" name="Freeform 14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>
                <a:gd name="T0" fmla="*/ 83208 w 58"/>
                <a:gd name="T1" fmla="*/ 35779 h 80"/>
                <a:gd name="T2" fmla="*/ 60391 w 58"/>
                <a:gd name="T3" fmla="*/ 30011 h 80"/>
                <a:gd name="T4" fmla="*/ 29866 w 58"/>
                <a:gd name="T5" fmla="*/ 59154 h 80"/>
                <a:gd name="T6" fmla="*/ 60391 w 58"/>
                <a:gd name="T7" fmla="*/ 88932 h 80"/>
                <a:gd name="T8" fmla="*/ 83208 w 58"/>
                <a:gd name="T9" fmla="*/ 82865 h 80"/>
                <a:gd name="T10" fmla="*/ 83208 w 58"/>
                <a:gd name="T11" fmla="*/ 114142 h 80"/>
                <a:gd name="T12" fmla="*/ 59054 w 58"/>
                <a:gd name="T13" fmla="*/ 118298 h 80"/>
                <a:gd name="T14" fmla="*/ 0 w 58"/>
                <a:gd name="T15" fmla="*/ 59154 h 80"/>
                <a:gd name="T16" fmla="*/ 59054 w 58"/>
                <a:gd name="T17" fmla="*/ 0 h 80"/>
                <a:gd name="T18" fmla="*/ 83208 w 58"/>
                <a:gd name="T19" fmla="*/ 4154 h 80"/>
                <a:gd name="T20" fmla="*/ 83208 w 58"/>
                <a:gd name="T21" fmla="*/ 35779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0" name="Freeform 15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>
                <a:gd name="T0" fmla="*/ 83208 w 58"/>
                <a:gd name="T1" fmla="*/ 35779 h 80"/>
                <a:gd name="T2" fmla="*/ 60391 w 58"/>
                <a:gd name="T3" fmla="*/ 30011 h 80"/>
                <a:gd name="T4" fmla="*/ 29866 w 58"/>
                <a:gd name="T5" fmla="*/ 59154 h 80"/>
                <a:gd name="T6" fmla="*/ 60391 w 58"/>
                <a:gd name="T7" fmla="*/ 88932 h 80"/>
                <a:gd name="T8" fmla="*/ 83208 w 58"/>
                <a:gd name="T9" fmla="*/ 82865 h 80"/>
                <a:gd name="T10" fmla="*/ 83208 w 58"/>
                <a:gd name="T11" fmla="*/ 114142 h 80"/>
                <a:gd name="T12" fmla="*/ 57813 w 58"/>
                <a:gd name="T13" fmla="*/ 118298 h 80"/>
                <a:gd name="T14" fmla="*/ 0 w 58"/>
                <a:gd name="T15" fmla="*/ 59154 h 80"/>
                <a:gd name="T16" fmla="*/ 57813 w 58"/>
                <a:gd name="T17" fmla="*/ 0 h 80"/>
                <a:gd name="T18" fmla="*/ 83208 w 58"/>
                <a:gd name="T19" fmla="*/ 4154 h 80"/>
                <a:gd name="T20" fmla="*/ 83208 w 58"/>
                <a:gd name="T21" fmla="*/ 35779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1" name="Freeform 16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>
                <a:gd name="T0" fmla="*/ 111286 w 80"/>
                <a:gd name="T1" fmla="*/ 59154 h 80"/>
                <a:gd name="T2" fmla="*/ 56063 w 80"/>
                <a:gd name="T3" fmla="*/ 118298 h 80"/>
                <a:gd name="T4" fmla="*/ 0 w 80"/>
                <a:gd name="T5" fmla="*/ 59154 h 80"/>
                <a:gd name="T6" fmla="*/ 56063 w 80"/>
                <a:gd name="T7" fmla="*/ 0 h 80"/>
                <a:gd name="T8" fmla="*/ 111286 w 80"/>
                <a:gd name="T9" fmla="*/ 59154 h 80"/>
                <a:gd name="T10" fmla="*/ 56063 w 80"/>
                <a:gd name="T11" fmla="*/ 30011 h 80"/>
                <a:gd name="T12" fmla="*/ 27813 w 80"/>
                <a:gd name="T13" fmla="*/ 59154 h 80"/>
                <a:gd name="T14" fmla="*/ 56063 w 80"/>
                <a:gd name="T15" fmla="*/ 88932 h 80"/>
                <a:gd name="T16" fmla="*/ 83824 w 80"/>
                <a:gd name="T17" fmla="*/ 59154 h 80"/>
                <a:gd name="T18" fmla="*/ 56063 w 80"/>
                <a:gd name="T19" fmla="*/ 30011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>
                <a:gd name="T0" fmla="*/ 70721 w 52"/>
                <a:gd name="T1" fmla="*/ 27849 h 80"/>
                <a:gd name="T2" fmla="*/ 47545 w 52"/>
                <a:gd name="T3" fmla="*/ 24973 h 80"/>
                <a:gd name="T4" fmla="*/ 30182 w 52"/>
                <a:gd name="T5" fmla="*/ 34457 h 80"/>
                <a:gd name="T6" fmla="*/ 43352 w 52"/>
                <a:gd name="T7" fmla="*/ 44403 h 80"/>
                <a:gd name="T8" fmla="*/ 50814 w 52"/>
                <a:gd name="T9" fmla="*/ 47013 h 80"/>
                <a:gd name="T10" fmla="*/ 77515 w 52"/>
                <a:gd name="T11" fmla="*/ 79659 h 80"/>
                <a:gd name="T12" fmla="*/ 31536 w 52"/>
                <a:gd name="T13" fmla="*/ 118298 h 80"/>
                <a:gd name="T14" fmla="*/ 0 w 52"/>
                <a:gd name="T15" fmla="*/ 114142 h 80"/>
                <a:gd name="T16" fmla="*/ 0 w 52"/>
                <a:gd name="T17" fmla="*/ 88932 h 80"/>
                <a:gd name="T18" fmla="*/ 26661 w 52"/>
                <a:gd name="T19" fmla="*/ 93398 h 80"/>
                <a:gd name="T20" fmla="*/ 47545 w 52"/>
                <a:gd name="T21" fmla="*/ 82865 h 80"/>
                <a:gd name="T22" fmla="*/ 34664 w 52"/>
                <a:gd name="T23" fmla="*/ 71498 h 80"/>
                <a:gd name="T24" fmla="*/ 28026 w 52"/>
                <a:gd name="T25" fmla="*/ 69776 h 80"/>
                <a:gd name="T26" fmla="*/ 0 w 52"/>
                <a:gd name="T27" fmla="*/ 35779 h 80"/>
                <a:gd name="T28" fmla="*/ 41514 w 52"/>
                <a:gd name="T29" fmla="*/ 0 h 80"/>
                <a:gd name="T30" fmla="*/ 70721 w 52"/>
                <a:gd name="T31" fmla="*/ 4154 h 80"/>
                <a:gd name="T32" fmla="*/ 70721 w 52"/>
                <a:gd name="T33" fmla="*/ 2784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>
                <a:gd name="T0" fmla="*/ 25208 w 19"/>
                <a:gd name="T1" fmla="*/ 15184 h 39"/>
                <a:gd name="T2" fmla="*/ 13562 w 19"/>
                <a:gd name="T3" fmla="*/ 0 h 39"/>
                <a:gd name="T4" fmla="*/ 0 w 19"/>
                <a:gd name="T5" fmla="*/ 15184 h 39"/>
                <a:gd name="T6" fmla="*/ 0 w 19"/>
                <a:gd name="T7" fmla="*/ 44714 h 39"/>
                <a:gd name="T8" fmla="*/ 13562 w 19"/>
                <a:gd name="T9" fmla="*/ 58208 h 39"/>
                <a:gd name="T10" fmla="*/ 25208 w 19"/>
                <a:gd name="T11" fmla="*/ 44714 h 39"/>
                <a:gd name="T12" fmla="*/ 25208 w 19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1667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1667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>
                <a:gd name="T0" fmla="*/ 25208 w 19"/>
                <a:gd name="T1" fmla="*/ 13421 h 120"/>
                <a:gd name="T2" fmla="*/ 13562 w 19"/>
                <a:gd name="T3" fmla="*/ 0 h 120"/>
                <a:gd name="T4" fmla="*/ 0 w 19"/>
                <a:gd name="T5" fmla="*/ 13421 h 120"/>
                <a:gd name="T6" fmla="*/ 0 w 19"/>
                <a:gd name="T7" fmla="*/ 163950 h 120"/>
                <a:gd name="T8" fmla="*/ 13562 w 19"/>
                <a:gd name="T9" fmla="*/ 177676 h 120"/>
                <a:gd name="T10" fmla="*/ 25208 w 19"/>
                <a:gd name="T11" fmla="*/ 163950 h 120"/>
                <a:gd name="T12" fmla="*/ 25208 w 19"/>
                <a:gd name="T13" fmla="*/ 13421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21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1667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1667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>
                <a:gd name="T0" fmla="*/ 33375 w 20"/>
                <a:gd name="T1" fmla="*/ 15184 h 39"/>
                <a:gd name="T2" fmla="*/ 16550 w 20"/>
                <a:gd name="T3" fmla="*/ 0 h 39"/>
                <a:gd name="T4" fmla="*/ 0 w 20"/>
                <a:gd name="T5" fmla="*/ 15184 h 39"/>
                <a:gd name="T6" fmla="*/ 0 w 20"/>
                <a:gd name="T7" fmla="*/ 44714 h 39"/>
                <a:gd name="T8" fmla="*/ 16550 w 20"/>
                <a:gd name="T9" fmla="*/ 58208 h 39"/>
                <a:gd name="T10" fmla="*/ 33375 w 20"/>
                <a:gd name="T11" fmla="*/ 44714 h 39"/>
                <a:gd name="T12" fmla="*/ 33375 w 20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8" name="Freeform 23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3562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3562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9" name="Freeform 24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>
                <a:gd name="T0" fmla="*/ 32469 w 19"/>
                <a:gd name="T1" fmla="*/ 13421 h 120"/>
                <a:gd name="T2" fmla="*/ 15423 w 19"/>
                <a:gd name="T3" fmla="*/ 0 h 120"/>
                <a:gd name="T4" fmla="*/ 0 w 19"/>
                <a:gd name="T5" fmla="*/ 13421 h 120"/>
                <a:gd name="T6" fmla="*/ 0 w 19"/>
                <a:gd name="T7" fmla="*/ 163950 h 120"/>
                <a:gd name="T8" fmla="*/ 15423 w 19"/>
                <a:gd name="T9" fmla="*/ 177676 h 120"/>
                <a:gd name="T10" fmla="*/ 32469 w 19"/>
                <a:gd name="T11" fmla="*/ 163950 h 120"/>
                <a:gd name="T12" fmla="*/ 32469 w 19"/>
                <a:gd name="T13" fmla="*/ 13421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0" name="Freeform 25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3562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3562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>
                <a:gd name="T0" fmla="*/ 32469 w 19"/>
                <a:gd name="T1" fmla="*/ 15184 h 39"/>
                <a:gd name="T2" fmla="*/ 15423 w 19"/>
                <a:gd name="T3" fmla="*/ 0 h 39"/>
                <a:gd name="T4" fmla="*/ 0 w 19"/>
                <a:gd name="T5" fmla="*/ 15184 h 39"/>
                <a:gd name="T6" fmla="*/ 0 w 19"/>
                <a:gd name="T7" fmla="*/ 44714 h 39"/>
                <a:gd name="T8" fmla="*/ 15423 w 19"/>
                <a:gd name="T9" fmla="*/ 58208 h 39"/>
                <a:gd name="T10" fmla="*/ 32469 w 19"/>
                <a:gd name="T11" fmla="*/ 44714 h 39"/>
                <a:gd name="T12" fmla="*/ 32469 w 19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22" name="Rectangle 50"/>
          <p:cNvSpPr>
            <a:spLocks noChangeArrowheads="1"/>
          </p:cNvSpPr>
          <p:nvPr/>
        </p:nvSpPr>
        <p:spPr bwMode="auto">
          <a:xfrm>
            <a:off x="-19050" y="1349390"/>
            <a:ext cx="9182100" cy="1972469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7" tIns="45705" rIns="91407" bIns="45705" anchor="ctr"/>
          <a:lstStyle/>
          <a:p>
            <a:pPr algn="ctr" defTabSz="91409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2" name="Picture Placeholder 43"/>
          <p:cNvSpPr>
            <a:spLocks noGrp="1"/>
          </p:cNvSpPr>
          <p:nvPr>
            <p:ph type="pic" sz="quarter" idx="12"/>
          </p:nvPr>
        </p:nvSpPr>
        <p:spPr>
          <a:xfrm>
            <a:off x="-45720" y="1348740"/>
            <a:ext cx="9235440" cy="1965960"/>
          </a:xfrm>
          <a:prstGeom prst="rect">
            <a:avLst/>
          </a:prstGeom>
          <a:solidFill>
            <a:srgbClr val="015F85"/>
          </a:solidFill>
          <a:ln w="19050">
            <a:solidFill>
              <a:srgbClr val="C0C0C4"/>
            </a:solidFill>
          </a:ln>
        </p:spPr>
        <p:txBody>
          <a:bodyPr rtlCol="0" anchor="ctr" anchorCtr="1">
            <a:normAutofit/>
          </a:bodyPr>
          <a:lstStyle>
            <a:lvl1pPr marL="237664" indent="-237664" algn="l" defTabSz="914090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accent1"/>
              </a:buClr>
              <a:buFont typeface="Wingdings" pitchFamily="2" charset="2"/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874" y="45693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905" y="3429000"/>
            <a:ext cx="8112125" cy="851958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91966"/>
      </p:ext>
    </p:extLst>
  </p:cSld>
  <p:clrMapOvr>
    <a:masterClrMapping/>
  </p:clrMapOvr>
  <p:transition>
    <p:wipe dir="r"/>
  </p:transition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9911" y="-21167"/>
            <a:ext cx="7435849" cy="6985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69097"/>
      </p:ext>
    </p:extLst>
  </p:cSld>
  <p:clrMapOvr>
    <a:masterClrMapping/>
  </p:clrMapOvr>
  <p:transition>
    <p:wipe dir="r"/>
  </p:transition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 userDrawn="1"/>
        </p:nvGrpSpPr>
        <p:grpSpPr bwMode="auto">
          <a:xfrm>
            <a:off x="2803569" y="2010837"/>
            <a:ext cx="3529013" cy="1563688"/>
            <a:chOff x="384" y="331"/>
            <a:chExt cx="912" cy="485"/>
          </a:xfrm>
        </p:grpSpPr>
        <p:sp>
          <p:nvSpPr>
            <p:cNvPr id="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defTabSz="91409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>
                <a:gd name="T0" fmla="*/ 83208 w 58"/>
                <a:gd name="T1" fmla="*/ 35779 h 80"/>
                <a:gd name="T2" fmla="*/ 60391 w 58"/>
                <a:gd name="T3" fmla="*/ 30011 h 80"/>
                <a:gd name="T4" fmla="*/ 29866 w 58"/>
                <a:gd name="T5" fmla="*/ 59154 h 80"/>
                <a:gd name="T6" fmla="*/ 60391 w 58"/>
                <a:gd name="T7" fmla="*/ 88932 h 80"/>
                <a:gd name="T8" fmla="*/ 83208 w 58"/>
                <a:gd name="T9" fmla="*/ 82865 h 80"/>
                <a:gd name="T10" fmla="*/ 83208 w 58"/>
                <a:gd name="T11" fmla="*/ 114142 h 80"/>
                <a:gd name="T12" fmla="*/ 59054 w 58"/>
                <a:gd name="T13" fmla="*/ 118298 h 80"/>
                <a:gd name="T14" fmla="*/ 0 w 58"/>
                <a:gd name="T15" fmla="*/ 59154 h 80"/>
                <a:gd name="T16" fmla="*/ 59054 w 58"/>
                <a:gd name="T17" fmla="*/ 0 h 80"/>
                <a:gd name="T18" fmla="*/ 83208 w 58"/>
                <a:gd name="T19" fmla="*/ 4154 h 80"/>
                <a:gd name="T20" fmla="*/ 83208 w 58"/>
                <a:gd name="T21" fmla="*/ 35779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>
                <a:gd name="T0" fmla="*/ 83208 w 58"/>
                <a:gd name="T1" fmla="*/ 35779 h 80"/>
                <a:gd name="T2" fmla="*/ 60391 w 58"/>
                <a:gd name="T3" fmla="*/ 30011 h 80"/>
                <a:gd name="T4" fmla="*/ 29866 w 58"/>
                <a:gd name="T5" fmla="*/ 59154 h 80"/>
                <a:gd name="T6" fmla="*/ 60391 w 58"/>
                <a:gd name="T7" fmla="*/ 88932 h 80"/>
                <a:gd name="T8" fmla="*/ 83208 w 58"/>
                <a:gd name="T9" fmla="*/ 82865 h 80"/>
                <a:gd name="T10" fmla="*/ 83208 w 58"/>
                <a:gd name="T11" fmla="*/ 114142 h 80"/>
                <a:gd name="T12" fmla="*/ 57813 w 58"/>
                <a:gd name="T13" fmla="*/ 118298 h 80"/>
                <a:gd name="T14" fmla="*/ 0 w 58"/>
                <a:gd name="T15" fmla="*/ 59154 h 80"/>
                <a:gd name="T16" fmla="*/ 57813 w 58"/>
                <a:gd name="T17" fmla="*/ 0 h 80"/>
                <a:gd name="T18" fmla="*/ 83208 w 58"/>
                <a:gd name="T19" fmla="*/ 4154 h 80"/>
                <a:gd name="T20" fmla="*/ 83208 w 58"/>
                <a:gd name="T21" fmla="*/ 35779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>
                <a:gd name="T0" fmla="*/ 111286 w 80"/>
                <a:gd name="T1" fmla="*/ 59154 h 80"/>
                <a:gd name="T2" fmla="*/ 56063 w 80"/>
                <a:gd name="T3" fmla="*/ 118298 h 80"/>
                <a:gd name="T4" fmla="*/ 0 w 80"/>
                <a:gd name="T5" fmla="*/ 59154 h 80"/>
                <a:gd name="T6" fmla="*/ 56063 w 80"/>
                <a:gd name="T7" fmla="*/ 0 h 80"/>
                <a:gd name="T8" fmla="*/ 111286 w 80"/>
                <a:gd name="T9" fmla="*/ 59154 h 80"/>
                <a:gd name="T10" fmla="*/ 56063 w 80"/>
                <a:gd name="T11" fmla="*/ 30011 h 80"/>
                <a:gd name="T12" fmla="*/ 27813 w 80"/>
                <a:gd name="T13" fmla="*/ 59154 h 80"/>
                <a:gd name="T14" fmla="*/ 56063 w 80"/>
                <a:gd name="T15" fmla="*/ 88932 h 80"/>
                <a:gd name="T16" fmla="*/ 83824 w 80"/>
                <a:gd name="T17" fmla="*/ 59154 h 80"/>
                <a:gd name="T18" fmla="*/ 56063 w 80"/>
                <a:gd name="T19" fmla="*/ 30011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>
                <a:gd name="T0" fmla="*/ 70721 w 52"/>
                <a:gd name="T1" fmla="*/ 27849 h 80"/>
                <a:gd name="T2" fmla="*/ 47545 w 52"/>
                <a:gd name="T3" fmla="*/ 24973 h 80"/>
                <a:gd name="T4" fmla="*/ 30182 w 52"/>
                <a:gd name="T5" fmla="*/ 34457 h 80"/>
                <a:gd name="T6" fmla="*/ 43352 w 52"/>
                <a:gd name="T7" fmla="*/ 44403 h 80"/>
                <a:gd name="T8" fmla="*/ 50814 w 52"/>
                <a:gd name="T9" fmla="*/ 47013 h 80"/>
                <a:gd name="T10" fmla="*/ 77515 w 52"/>
                <a:gd name="T11" fmla="*/ 79659 h 80"/>
                <a:gd name="T12" fmla="*/ 31536 w 52"/>
                <a:gd name="T13" fmla="*/ 118298 h 80"/>
                <a:gd name="T14" fmla="*/ 0 w 52"/>
                <a:gd name="T15" fmla="*/ 114142 h 80"/>
                <a:gd name="T16" fmla="*/ 0 w 52"/>
                <a:gd name="T17" fmla="*/ 88932 h 80"/>
                <a:gd name="T18" fmla="*/ 26661 w 52"/>
                <a:gd name="T19" fmla="*/ 93398 h 80"/>
                <a:gd name="T20" fmla="*/ 47545 w 52"/>
                <a:gd name="T21" fmla="*/ 82865 h 80"/>
                <a:gd name="T22" fmla="*/ 34664 w 52"/>
                <a:gd name="T23" fmla="*/ 71498 h 80"/>
                <a:gd name="T24" fmla="*/ 28026 w 52"/>
                <a:gd name="T25" fmla="*/ 69776 h 80"/>
                <a:gd name="T26" fmla="*/ 0 w 52"/>
                <a:gd name="T27" fmla="*/ 35779 h 80"/>
                <a:gd name="T28" fmla="*/ 41514 w 52"/>
                <a:gd name="T29" fmla="*/ 0 h 80"/>
                <a:gd name="T30" fmla="*/ 70721 w 52"/>
                <a:gd name="T31" fmla="*/ 4154 h 80"/>
                <a:gd name="T32" fmla="*/ 70721 w 52"/>
                <a:gd name="T33" fmla="*/ 2784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>
                <a:gd name="T0" fmla="*/ 25208 w 19"/>
                <a:gd name="T1" fmla="*/ 15184 h 39"/>
                <a:gd name="T2" fmla="*/ 13562 w 19"/>
                <a:gd name="T3" fmla="*/ 0 h 39"/>
                <a:gd name="T4" fmla="*/ 0 w 19"/>
                <a:gd name="T5" fmla="*/ 15184 h 39"/>
                <a:gd name="T6" fmla="*/ 0 w 19"/>
                <a:gd name="T7" fmla="*/ 44714 h 39"/>
                <a:gd name="T8" fmla="*/ 13562 w 19"/>
                <a:gd name="T9" fmla="*/ 58208 h 39"/>
                <a:gd name="T10" fmla="*/ 25208 w 19"/>
                <a:gd name="T11" fmla="*/ 44714 h 39"/>
                <a:gd name="T12" fmla="*/ 25208 w 19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1667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1667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>
                <a:gd name="T0" fmla="*/ 25208 w 19"/>
                <a:gd name="T1" fmla="*/ 13421 h 120"/>
                <a:gd name="T2" fmla="*/ 13562 w 19"/>
                <a:gd name="T3" fmla="*/ 0 h 120"/>
                <a:gd name="T4" fmla="*/ 0 w 19"/>
                <a:gd name="T5" fmla="*/ 13421 h 120"/>
                <a:gd name="T6" fmla="*/ 0 w 19"/>
                <a:gd name="T7" fmla="*/ 163950 h 120"/>
                <a:gd name="T8" fmla="*/ 13562 w 19"/>
                <a:gd name="T9" fmla="*/ 177676 h 120"/>
                <a:gd name="T10" fmla="*/ 25208 w 19"/>
                <a:gd name="T11" fmla="*/ 163950 h 120"/>
                <a:gd name="T12" fmla="*/ 25208 w 19"/>
                <a:gd name="T13" fmla="*/ 13421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1667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1667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>
                <a:gd name="T0" fmla="*/ 33375 w 20"/>
                <a:gd name="T1" fmla="*/ 15184 h 39"/>
                <a:gd name="T2" fmla="*/ 16550 w 20"/>
                <a:gd name="T3" fmla="*/ 0 h 39"/>
                <a:gd name="T4" fmla="*/ 0 w 20"/>
                <a:gd name="T5" fmla="*/ 15184 h 39"/>
                <a:gd name="T6" fmla="*/ 0 w 20"/>
                <a:gd name="T7" fmla="*/ 44714 h 39"/>
                <a:gd name="T8" fmla="*/ 16550 w 20"/>
                <a:gd name="T9" fmla="*/ 58208 h 39"/>
                <a:gd name="T10" fmla="*/ 33375 w 20"/>
                <a:gd name="T11" fmla="*/ 44714 h 39"/>
                <a:gd name="T12" fmla="*/ 33375 w 20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3562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3562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>
                <a:gd name="T0" fmla="*/ 32469 w 19"/>
                <a:gd name="T1" fmla="*/ 13421 h 120"/>
                <a:gd name="T2" fmla="*/ 15423 w 19"/>
                <a:gd name="T3" fmla="*/ 0 h 120"/>
                <a:gd name="T4" fmla="*/ 0 w 19"/>
                <a:gd name="T5" fmla="*/ 13421 h 120"/>
                <a:gd name="T6" fmla="*/ 0 w 19"/>
                <a:gd name="T7" fmla="*/ 163950 h 120"/>
                <a:gd name="T8" fmla="*/ 15423 w 19"/>
                <a:gd name="T9" fmla="*/ 177676 h 120"/>
                <a:gd name="T10" fmla="*/ 32469 w 19"/>
                <a:gd name="T11" fmla="*/ 163950 h 120"/>
                <a:gd name="T12" fmla="*/ 32469 w 19"/>
                <a:gd name="T13" fmla="*/ 13421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>
                <a:gd name="T0" fmla="*/ 25208 w 19"/>
                <a:gd name="T1" fmla="*/ 14757 h 65"/>
                <a:gd name="T2" fmla="*/ 13562 w 19"/>
                <a:gd name="T3" fmla="*/ 0 h 65"/>
                <a:gd name="T4" fmla="*/ 0 w 19"/>
                <a:gd name="T5" fmla="*/ 14757 h 65"/>
                <a:gd name="T6" fmla="*/ 0 w 19"/>
                <a:gd name="T7" fmla="*/ 90019 h 65"/>
                <a:gd name="T8" fmla="*/ 13562 w 19"/>
                <a:gd name="T9" fmla="*/ 104620 h 65"/>
                <a:gd name="T10" fmla="*/ 25208 w 19"/>
                <a:gd name="T11" fmla="*/ 90019 h 65"/>
                <a:gd name="T12" fmla="*/ 25208 w 19"/>
                <a:gd name="T13" fmla="*/ 1475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>
                <a:gd name="T0" fmla="*/ 32469 w 19"/>
                <a:gd name="T1" fmla="*/ 15184 h 39"/>
                <a:gd name="T2" fmla="*/ 15423 w 19"/>
                <a:gd name="T3" fmla="*/ 0 h 39"/>
                <a:gd name="T4" fmla="*/ 0 w 19"/>
                <a:gd name="T5" fmla="*/ 15184 h 39"/>
                <a:gd name="T6" fmla="*/ 0 w 19"/>
                <a:gd name="T7" fmla="*/ 44714 h 39"/>
                <a:gd name="T8" fmla="*/ 15423 w 19"/>
                <a:gd name="T9" fmla="*/ 58208 h 39"/>
                <a:gd name="T10" fmla="*/ 32469 w 19"/>
                <a:gd name="T11" fmla="*/ 44714 h 39"/>
                <a:gd name="T12" fmla="*/ 32469 w 19"/>
                <a:gd name="T13" fmla="*/ 15184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0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529689"/>
      </p:ext>
    </p:extLst>
  </p:cSld>
  <p:clrMapOvr>
    <a:masterClrMapping/>
  </p:clrMapOvr>
  <p:transition>
    <p:wipe dir="r"/>
  </p:transition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Font typeface="Wingdings" pitchFamily="2" charset="2"/>
              <a:buChar char="Ø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98401"/>
      </p:ext>
    </p:extLst>
  </p:cSld>
  <p:clrMapOvr>
    <a:masterClrMapping/>
  </p:clrMapOvr>
  <p:transition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 userDrawn="1"/>
        </p:nvSpPr>
        <p:spPr>
          <a:xfrm>
            <a:off x="0" y="1"/>
            <a:ext cx="9129008" cy="531526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0" name="Rectangle 5"/>
          <p:cNvSpPr>
            <a:spLocks noChangeArrowheads="1"/>
          </p:cNvSpPr>
          <p:nvPr userDrawn="1"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 userDrawn="1"/>
        </p:nvSpPr>
        <p:spPr bwMode="ltGray">
          <a:xfrm>
            <a:off x="8640559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030575"/>
            <a:ext cx="8112125" cy="2432316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8" y="4360649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7" name="Group 38"/>
          <p:cNvGrpSpPr/>
          <p:nvPr userDrawn="1"/>
        </p:nvGrpSpPr>
        <p:grpSpPr>
          <a:xfrm>
            <a:off x="341314" y="345725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8" name="Rectangle 2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6792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12699" y="-1713357"/>
            <a:ext cx="9847891" cy="16149289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 userDrawn="1"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 userDrawn="1"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1" name="Rectangle 7"/>
          <p:cNvSpPr>
            <a:spLocks noChangeArrowheads="1"/>
          </p:cNvSpPr>
          <p:nvPr userDrawn="1"/>
        </p:nvSpPr>
        <p:spPr bwMode="ltGray">
          <a:xfrm>
            <a:off x="8640559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3974050"/>
            <a:ext cx="8097838" cy="320146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68" y="4360649"/>
            <a:ext cx="8112125" cy="320146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41314" y="345725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07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7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87" y="2517109"/>
            <a:ext cx="8694295" cy="146472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22" y="1639976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99128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2" y="4868869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85" y="541020"/>
            <a:ext cx="8112125" cy="3733800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751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7" name="Group 38"/>
          <p:cNvGrpSpPr/>
          <p:nvPr userDrawn="1"/>
        </p:nvGrpSpPr>
        <p:grpSpPr>
          <a:xfrm>
            <a:off x="4157415" y="4567771"/>
            <a:ext cx="829170" cy="48706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8" name="Rectangle 47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6267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6312989" y="3138554"/>
            <a:ext cx="116616" cy="4909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992342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126327"/>
            <a:ext cx="337642" cy="51810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7452023" y="3126327"/>
            <a:ext cx="463750" cy="51810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6580120" y="3126327"/>
            <a:ext cx="302387" cy="51810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592980" y="2442800"/>
            <a:ext cx="109835" cy="25225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00770" y="2273627"/>
            <a:ext cx="109835" cy="42143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203175" y="2041007"/>
            <a:ext cx="109835" cy="77640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510972" y="2273625"/>
            <a:ext cx="109835" cy="42143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811994" y="2442814"/>
            <a:ext cx="116616" cy="252257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7119830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7427627" y="2041003"/>
            <a:ext cx="111191" cy="77640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730032" y="2273629"/>
            <a:ext cx="111191" cy="42143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8037825" y="2442814"/>
            <a:ext cx="111191" cy="252257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644691" y="2418422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513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926" y="648074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8" y="5459364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508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9572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9572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9572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18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4" y="5599542"/>
            <a:ext cx="662549" cy="52758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9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4" y="5590634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90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40221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82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909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" action="ppaction://noaction"/>
          </p:cNvPr>
          <p:cNvSpPr txBox="1"/>
          <p:nvPr userDrawn="1"/>
        </p:nvSpPr>
        <p:spPr>
          <a:xfrm>
            <a:off x="173226" y="5171898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1350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6355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6990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40221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369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6355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6990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28" y="163979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85" y="744092"/>
            <a:ext cx="6619765" cy="4393649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773884921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" action="ppaction://noac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82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909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" action="ppaction://noaction"/>
          </p:cNvPr>
          <p:cNvSpPr txBox="1"/>
          <p:nvPr userDrawn="1"/>
        </p:nvSpPr>
        <p:spPr>
          <a:xfrm>
            <a:off x="0" y="5171917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3668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0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25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4" y="-242773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2" y="474935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98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30579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338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74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97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2" y="3540525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4" y="-171335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2" y="2319844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47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1030579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763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62"/>
            <a:ext cx="8477250" cy="2865439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412" y="2517102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48" y="332622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2818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90846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9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481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36" y="111647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805" y="111647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917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45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48" y="111647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21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4"/>
            <a:ext cx="3236976" cy="338548"/>
          </a:xfrm>
          <a:noFill/>
        </p:spPr>
        <p:txBody>
          <a:bodyPr vert="horz" wrap="square" lIns="91434" tIns="45717" rIns="91434" bIns="45717"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292" marR="0" lvl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7" y="5459351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924848" y="5372050"/>
            <a:ext cx="3420515" cy="19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EDCS-1215647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487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7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381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418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7" y="1333504"/>
            <a:ext cx="2593975" cy="363537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16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75" y="648074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35" y="648074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8869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914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7" y="5459351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963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412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1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2"/>
            <a:ext cx="2622550" cy="365918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3" y="1333505"/>
            <a:ext cx="2593975" cy="363537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2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69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29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6317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617"/>
            <a:ext cx="9144000" cy="2265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89" y="1230316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35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9646419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7411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9334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9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511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827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412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70"/>
            <a:ext cx="4117446" cy="2517099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83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30018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400" y="3566169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52" y="259301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701" y="2735603"/>
            <a:ext cx="4712557" cy="851959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96" y="1598092"/>
            <a:ext cx="2676525" cy="2407709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753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31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40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8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2" y="-53768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601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6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80"/>
            <a:ext cx="8755128" cy="3643443"/>
          </a:xfrm>
        </p:spPr>
        <p:txBody>
          <a:bodyPr anchor="b" anchorCtr="0"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82" y="5457911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219" y="5454491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82" y="5457911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219" y="5454491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8" y="4465762"/>
            <a:ext cx="8574685" cy="511969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22206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5" y="3995296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9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017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28"/>
          <p:cNvSpPr/>
          <p:nvPr/>
        </p:nvSpPr>
        <p:spPr>
          <a:xfrm>
            <a:off x="1824075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ounded Rectangle 29"/>
          <p:cNvSpPr/>
          <p:nvPr/>
        </p:nvSpPr>
        <p:spPr>
          <a:xfrm>
            <a:off x="34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ounded Rectangle 30"/>
          <p:cNvSpPr/>
          <p:nvPr/>
        </p:nvSpPr>
        <p:spPr>
          <a:xfrm rot="10800000">
            <a:off x="1014431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ounded Rectangle 31"/>
          <p:cNvSpPr/>
          <p:nvPr userDrawn="1"/>
        </p:nvSpPr>
        <p:spPr>
          <a:xfrm>
            <a:off x="6584968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ounded Rectangle 32"/>
          <p:cNvSpPr/>
          <p:nvPr userDrawn="1"/>
        </p:nvSpPr>
        <p:spPr>
          <a:xfrm>
            <a:off x="8105775" y="4749275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33"/>
          <p:cNvSpPr/>
          <p:nvPr/>
        </p:nvSpPr>
        <p:spPr>
          <a:xfrm rot="10800000">
            <a:off x="3035327" y="1263395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8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9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0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1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2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3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4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5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7A4841AD-B274-4EC2-A1AF-D6EE79F665D6}" type="slidenum">
              <a:rPr lang="en-US" sz="600">
                <a:solidFill>
                  <a:srgbClr val="FFFFFF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8" name="Rectangle 4"/>
          <p:cNvSpPr>
            <a:spLocks noChangeArrowheads="1"/>
          </p:cNvSpPr>
          <p:nvPr userDrawn="1"/>
        </p:nvSpPr>
        <p:spPr bwMode="ltGray">
          <a:xfrm>
            <a:off x="250848" y="5459064"/>
            <a:ext cx="3421063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27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0156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89" y="1230316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45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8823496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1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8656400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99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525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6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23" y="259296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6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51" y="259296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2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21" y="259292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6" y="2524139"/>
            <a:ext cx="2501965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39"/>
            <a:ext cx="2516104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39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39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78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21" y="1397002"/>
            <a:ext cx="1806573" cy="287450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57"/>
            <a:ext cx="1806574" cy="108743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21" y="4319157"/>
            <a:ext cx="1806573" cy="108743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148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9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431" y="259086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9140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202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7" y="5103834"/>
            <a:ext cx="787133" cy="34677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696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55911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0288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58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50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77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17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6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724" y="4604769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11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94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5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47" y="4604769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300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88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165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80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70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75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72" y="244183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30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59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35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010" y="2550437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6395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40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58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50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77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17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6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724" y="4604769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11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94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5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47" y="4604769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300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88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597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010" y="2550437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80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70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75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72" y="244183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30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59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35" y="2441819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440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9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98" y="463551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0" y="469901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2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51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25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314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152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14054"/>
      </p:ext>
    </p:extLst>
  </p:cSld>
  <p:clrMapOvr>
    <a:masterClrMapping/>
  </p:clrMapOvr>
  <p:transition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3164"/>
      </p:ext>
    </p:extLst>
  </p:cSld>
  <p:clrMapOvr>
    <a:masterClrMapping/>
  </p:clrMapOvr>
  <p:transition>
    <p:wipe dir="r"/>
  </p:transition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55" y="4957199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2" y="4957199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199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0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9" y="5599544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4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4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9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1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86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8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7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713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801" y="251570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8602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986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8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7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713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801" y="251570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4750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799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1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7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149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2" y="-1713356"/>
            <a:ext cx="9835191" cy="16149288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3323"/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799" y="254001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1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7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3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7817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49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60" y="2519084"/>
            <a:ext cx="8694295" cy="2798164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47602"/>
            <a:ext cx="8112125" cy="2005868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760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697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49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60" y="2519084"/>
            <a:ext cx="8694295" cy="143379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478785"/>
            <a:ext cx="8112125" cy="2005868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264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207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16455"/>
            <a:ext cx="4021116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116455"/>
            <a:ext cx="4222440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257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5"/>
            <a:ext cx="4011105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155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538609"/>
          </a:xfrm>
        </p:spPr>
        <p:txBody>
          <a:bodyPr>
            <a:noAutofit/>
          </a:bodyPr>
          <a:lstStyle>
            <a:lvl1pPr marL="89165" indent="-89165"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77" y="3947160"/>
            <a:ext cx="3237819" cy="2819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409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232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64199" tIns="35666" rIns="64199" bIns="35666" rtlCol="0" anchor="t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64" indent="-178331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64" indent="-178331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2" y="259080"/>
            <a:ext cx="3896359" cy="70104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41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2"/>
            <a:ext cx="2622550" cy="3659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7" y="1333500"/>
            <a:ext cx="2593975" cy="36353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2"/>
            <a:ext cx="2633662" cy="3611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5" y="83820"/>
            <a:ext cx="2668457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1" y="83820"/>
            <a:ext cx="2599859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83820"/>
            <a:ext cx="2634158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92585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4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51764"/>
            <a:ext cx="7461250" cy="230833"/>
          </a:xfrm>
        </p:spPr>
        <p:txBody>
          <a:bodyPr wrap="square" anchor="b" anchorCtr="0">
            <a:noAutofit/>
          </a:bodyPr>
          <a:lstStyle>
            <a:lvl1pPr algn="l" defTabSz="627874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5964150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9" tIns="35666" rIns="64199" bIns="35666" rtlCol="0" anchor="b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9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543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9" tIns="35666" rIns="64199" bIns="35666" rtlCol="0" anchor="b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34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517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3248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5" y="4876801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182046" indent="-182046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830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64199" tIns="35666" rIns="64199" bIns="35666" rtlCol="0" anchor="ctr" anchorCtr="0">
            <a:noAutofit/>
          </a:bodyPr>
          <a:lstStyle>
            <a:lvl1pPr marL="0" indent="0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641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6" y="3566161"/>
            <a:ext cx="4684867" cy="320146"/>
          </a:xfrm>
        </p:spPr>
        <p:txBody>
          <a:bodyPr vert="horz" lIns="71332" tIns="35666" rIns="71332" bIns="35666" rtlCol="0">
            <a:noAutofit/>
          </a:bodyPr>
          <a:lstStyle>
            <a:lvl1pPr mar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6" y="2735580"/>
            <a:ext cx="4712557" cy="851958"/>
          </a:xfrm>
        </p:spPr>
        <p:txBody>
          <a:bodyPr vert="horz" lIns="64199" tIns="35666" rIns="64199" bIns="35666" rtlCol="0" anchor="b" anchorCtr="0">
            <a:noAutofit/>
          </a:bodyPr>
          <a:lstStyle>
            <a:lvl1pPr marL="0" indent="0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8" y="1598085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799" y="251570"/>
            <a:ext cx="691030" cy="40923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/>
              <a:endParaRPr lang="en-US" sz="1400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14315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03862"/>
            <a:ext cx="8755128" cy="3643443"/>
          </a:xfrm>
        </p:spPr>
        <p:txBody>
          <a:bodyPr anchor="b" anchorCtr="0"/>
          <a:lstStyle>
            <a:lvl1pPr marL="178331" indent="-178331">
              <a:buFont typeface="Arial" pitchFamily="34" charset="0"/>
              <a:buChar char="“"/>
              <a:defRPr sz="47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8" y="4465754"/>
            <a:ext cx="8574685" cy="511968"/>
          </a:xfrm>
        </p:spPr>
        <p:txBody>
          <a:bodyPr vert="horz" lIns="71332" tIns="35666" rIns="71332" bIns="35666" rtlCol="0">
            <a:noAutofit/>
          </a:bodyPr>
          <a:lstStyle>
            <a:lvl1pPr marL="0" indent="0"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381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4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78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184940"/>
          </a:xfrm>
        </p:spPr>
        <p:txBody>
          <a:bodyPr anchor="t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0817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80"/>
            <a:ext cx="4349918" cy="104352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57980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2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2" y="259292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2"/>
            <a:ext cx="32877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59292"/>
            <a:ext cx="330200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59292"/>
            <a:ext cx="1838730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59292"/>
            <a:ext cx="183873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6" y="2524127"/>
            <a:ext cx="2523161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37420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403051"/>
            <a:ext cx="1838730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397000"/>
            <a:ext cx="1838730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4319134"/>
            <a:ext cx="1838730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4319134"/>
            <a:ext cx="183873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06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0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 defTabSz="713323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8" y="259082"/>
            <a:ext cx="8474869" cy="5045154"/>
          </a:xfrm>
          <a:ln>
            <a:solidFill>
              <a:srgbClr val="08252E"/>
            </a:solidFill>
          </a:ln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6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076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418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95" y="648074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92569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488"/>
            <a:ext cx="9156700" cy="5713512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648891"/>
            <a:ext cx="442456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1332" tIns="35666" rIns="71332" bIns="35666" rtlCol="0" anchor="ctr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799" y="5080001"/>
            <a:ext cx="631526" cy="373063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713323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00" dirty="0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4638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1" y="5491509"/>
            <a:ext cx="812991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5867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41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78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194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41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711832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604742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711832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604742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711832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72596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2" y="2550408"/>
            <a:ext cx="1920485" cy="502916"/>
          </a:xfrm>
          <a:prstGeom prst="rect">
            <a:avLst/>
          </a:prstGeom>
          <a:noFill/>
        </p:spPr>
        <p:txBody>
          <a:bodyPr wrap="none" lIns="71332" tIns="35666" rIns="71332" bIns="35666" rtlCol="0">
            <a:spAutoFit/>
          </a:bodyPr>
          <a:lstStyle/>
          <a:p>
            <a:pPr defTabSz="713323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3090503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1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50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61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2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441818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4" y="2267353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1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15" y="2568700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34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53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700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19" y="2568700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8866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870459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41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78" y="4866836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194" y="4866836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41" y="4866836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711832"/>
            <a:ext cx="29282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604742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711832"/>
            <a:ext cx="31090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604742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711832"/>
            <a:ext cx="29644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233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2550408"/>
            <a:ext cx="1920485" cy="502916"/>
          </a:xfrm>
          <a:prstGeom prst="rect">
            <a:avLst/>
          </a:prstGeom>
          <a:noFill/>
        </p:spPr>
        <p:txBody>
          <a:bodyPr wrap="none" lIns="71332" tIns="35666" rIns="71332" bIns="35666" rtlCol="0">
            <a:spAutoFit/>
          </a:bodyPr>
          <a:lstStyle/>
          <a:p>
            <a:pPr defTabSz="713323"/>
            <a:r>
              <a:rPr lang="en-US" sz="2800" dirty="0" smtClean="0">
                <a:solidFill>
                  <a:srgbClr val="FFFFFF"/>
                </a:solidFill>
              </a:rPr>
              <a:t>Thank you.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3090503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1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50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61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2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441818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4" y="2267353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1" y="2441818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15" y="2568700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34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53" y="2267354"/>
            <a:ext cx="8341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700" y="2441818"/>
            <a:ext cx="8341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19" y="2568700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defTabSz="713323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3022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22292"/>
      </p:ext>
    </p:extLst>
  </p:cSld>
  <p:clrMapOvr>
    <a:masterClrMapping/>
  </p:clrMapOvr>
  <p:transition>
    <p:wipe dir="r"/>
  </p:transition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58448"/>
      </p:ext>
    </p:extLst>
  </p:cSld>
  <p:clrMapOvr>
    <a:masterClrMapping/>
  </p:clrMapOvr>
  <p:transition>
    <p:wipe dir="r"/>
  </p:transition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55070"/>
      </p:ext>
    </p:extLst>
  </p:cSld>
  <p:clrMapOvr>
    <a:masterClrMapping/>
  </p:clrMapOvr>
  <p:transition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85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85" y="1333500"/>
            <a:ext cx="7435849" cy="3771636"/>
          </a:xfrm>
          <a:prstGeom prst="rect">
            <a:avLst/>
          </a:prstGeom>
        </p:spPr>
        <p:txBody>
          <a:bodyPr lIns="91434" tIns="45717" rIns="91434" bIns="4571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03018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403" y="3566160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54" y="259316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704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402" y="1598087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520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48310"/>
      </p:ext>
    </p:extLst>
  </p:cSld>
  <p:clrMapOvr>
    <a:masterClrMapping/>
  </p:clrMapOvr>
  <p:transition>
    <p:wipe dir="r"/>
  </p:transition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24120"/>
      </p:ext>
    </p:extLst>
  </p:cSld>
  <p:clrMapOvr>
    <a:masterClrMapping/>
  </p:clrMapOvr>
  <p:transition>
    <p:wipe dir="r"/>
  </p:transition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10002"/>
      </p:ext>
    </p:extLst>
  </p:cSld>
  <p:clrMapOvr>
    <a:masterClrMapping/>
  </p:clrMapOvr>
  <p:transition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957203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957203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957203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1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3" y="5590633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6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" action="ppaction://noaction"/>
          </p:cNvPr>
          <p:cNvSpPr txBox="1"/>
          <p:nvPr userDrawn="1"/>
        </p:nvSpPr>
        <p:spPr>
          <a:xfrm>
            <a:off x="173226" y="5171874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578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7617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42" y="744083"/>
            <a:ext cx="6619765" cy="4393648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4269627439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" action="ppaction://noac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" action="ppaction://noaction"/>
          </p:cNvPr>
          <p:cNvSpPr txBox="1"/>
          <p:nvPr userDrawn="1"/>
        </p:nvSpPr>
        <p:spPr>
          <a:xfrm>
            <a:off x="0" y="51718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1369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3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1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9694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3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1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118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370" y="2517101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332619"/>
            <a:ext cx="8112125" cy="200586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601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590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37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76"/>
            <a:ext cx="8755128" cy="3643443"/>
          </a:xfrm>
        </p:spPr>
        <p:txBody>
          <a:bodyPr anchor="b" anchorCtr="0"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88" y="545791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231" y="5454494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88" y="545791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231" y="5454494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8" y="4465757"/>
            <a:ext cx="8574685" cy="511968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217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4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09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11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3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099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28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87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2964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333503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66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2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6061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7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500560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42222978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687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457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4876800"/>
            <a:ext cx="8112126" cy="32014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9" y="541020"/>
            <a:ext cx="8112125" cy="373380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600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4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8186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5" y="3995296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952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6" y="3566160"/>
            <a:ext cx="4684867" cy="32014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26" y="259298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0"/>
            <a:ext cx="4712557" cy="851958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8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0438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7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1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5" y="4465753"/>
            <a:ext cx="8574685" cy="5119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9337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4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706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11761632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9"/>
            <a:ext cx="4349918" cy="97872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463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2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7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01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3" y="2524128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8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8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8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54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01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01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968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3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8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6848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056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4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32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473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1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22491855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810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4090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406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57764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611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72"/>
            <a:ext cx="8229600" cy="87784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287"/>
            <a:ext cx="8229600" cy="392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67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9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53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9" y="1267354"/>
            <a:ext cx="3894137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267354"/>
            <a:ext cx="3894138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74514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51" y="1484314"/>
            <a:ext cx="7940675" cy="29765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347700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55639" y="1484314"/>
            <a:ext cx="3894137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484314"/>
            <a:ext cx="3894138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377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99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489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E664E4E-F521-4350-BBF3-EE7009351B3A}" type="datetimeFigureOut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1/29/2014</a:t>
            </a:fld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E341196-5538-4F97-A552-754F4ED5C2FD}" type="slidenum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91727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3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93981"/>
      </p:ext>
    </p:extLst>
  </p:cSld>
  <p:clrMapOvr>
    <a:masterClrMapping/>
  </p:clrMapOvr>
  <p:transition>
    <p:wipe dir="r"/>
  </p:transition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957203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957203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957203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1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3" y="5590633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6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" action="ppaction://noaction"/>
          </p:cNvPr>
          <p:cNvSpPr txBox="1"/>
          <p:nvPr userDrawn="1"/>
        </p:nvSpPr>
        <p:spPr>
          <a:xfrm>
            <a:off x="173226" y="5171874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10107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08392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42" y="744083"/>
            <a:ext cx="6619765" cy="4393648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2555626246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" action="ppaction://noac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" action="ppaction://noaction"/>
          </p:cNvPr>
          <p:cNvSpPr txBox="1"/>
          <p:nvPr userDrawn="1"/>
        </p:nvSpPr>
        <p:spPr>
          <a:xfrm>
            <a:off x="0" y="51718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228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3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1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5130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3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1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4266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370" y="2517101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332619"/>
            <a:ext cx="8112125" cy="200586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691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608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4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284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36"/>
          <p:cNvSpPr/>
          <p:nvPr userDrawn="1"/>
        </p:nvSpPr>
        <p:spPr>
          <a:xfrm>
            <a:off x="1824075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ounded Rectangle 37"/>
          <p:cNvSpPr/>
          <p:nvPr userDrawn="1"/>
        </p:nvSpPr>
        <p:spPr>
          <a:xfrm>
            <a:off x="34" y="1030565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ounded Rectangle 38"/>
          <p:cNvSpPr/>
          <p:nvPr userDrawn="1"/>
        </p:nvSpPr>
        <p:spPr>
          <a:xfrm rot="10800000">
            <a:off x="1014431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ounded Rectangle 39"/>
          <p:cNvSpPr/>
          <p:nvPr userDrawn="1"/>
        </p:nvSpPr>
        <p:spPr>
          <a:xfrm>
            <a:off x="6584968" y="-1713176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ounded Rectangle 40"/>
          <p:cNvSpPr/>
          <p:nvPr userDrawn="1"/>
        </p:nvSpPr>
        <p:spPr>
          <a:xfrm>
            <a:off x="8105775" y="2320397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ounded Rectangle 41"/>
          <p:cNvSpPr/>
          <p:nvPr userDrawn="1"/>
        </p:nvSpPr>
        <p:spPr>
          <a:xfrm rot="10800000">
            <a:off x="3035327" y="145525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3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4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5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6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7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8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19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0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1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2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3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4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  <p:sp>
          <p:nvSpPr>
            <p:cNvPr id="25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  <a:cs typeface="Arial" charset="0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237689FD-AC79-43B9-83DF-9A9F772DEF19}" type="slidenum">
              <a:rPr lang="en-US" sz="600">
                <a:solidFill>
                  <a:srgbClr val="FFFFFF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8" name="Rectangle 4"/>
          <p:cNvSpPr>
            <a:spLocks noChangeArrowheads="1"/>
          </p:cNvSpPr>
          <p:nvPr userDrawn="1"/>
        </p:nvSpPr>
        <p:spPr bwMode="ltGray">
          <a:xfrm>
            <a:off x="250848" y="5459064"/>
            <a:ext cx="3421063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27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38769"/>
      </p:ext>
    </p:extLst>
  </p:cSld>
  <p:clrMapOvr>
    <a:masterClrMapping/>
  </p:clrMapOvr>
  <p:transition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6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27" y="259296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6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51" y="259296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27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8" y="2524130"/>
            <a:ext cx="2501965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30"/>
            <a:ext cx="2516104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30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30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83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27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27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0040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11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3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795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065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87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324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333503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66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2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1294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7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500560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2941745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81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945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4876800"/>
            <a:ext cx="8112126" cy="32014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9" y="541020"/>
            <a:ext cx="8112125" cy="373380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2271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4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2177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6" y="3566160"/>
            <a:ext cx="4684867" cy="32014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26" y="259298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0"/>
            <a:ext cx="4712557" cy="851958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8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728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9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440" y="259086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619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7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1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5" y="4465753"/>
            <a:ext cx="8574685" cy="5119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7125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4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789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36211134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9"/>
            <a:ext cx="4349918" cy="97872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965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2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7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01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3" y="2524128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8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8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8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54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01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01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66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3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8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361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0995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4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8893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7899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5351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4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9938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0599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2308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8652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72"/>
            <a:ext cx="8229600" cy="87784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287"/>
            <a:ext cx="8229600" cy="392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93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9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972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9" y="1267354"/>
            <a:ext cx="3894137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267354"/>
            <a:ext cx="3894138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81935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51" y="1484314"/>
            <a:ext cx="7940675" cy="29765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068766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55639" y="1484314"/>
            <a:ext cx="3894137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484314"/>
            <a:ext cx="3894138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94694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E664E4E-F521-4350-BBF3-EE7009351B3A}" type="datetimeFigureOut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1/29/2014</a:t>
            </a:fld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E341196-5538-4F97-A552-754F4ED5C2FD}" type="slidenum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015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9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42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3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5488"/>
      </p:ext>
    </p:extLst>
  </p:cSld>
  <p:clrMapOvr>
    <a:masterClrMapping/>
  </p:clrMapOvr>
  <p:transition>
    <p:wipe dir="r"/>
  </p:transition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957203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957203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957203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1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3" y="5590633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6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" action="ppaction://noaction"/>
          </p:cNvPr>
          <p:cNvSpPr txBox="1"/>
          <p:nvPr userDrawn="1"/>
        </p:nvSpPr>
        <p:spPr>
          <a:xfrm>
            <a:off x="173226" y="5171874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0873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709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42" y="744083"/>
            <a:ext cx="6619765" cy="4393648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1972089344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" action="ppaction://noac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" action="ppaction://noaction"/>
          </p:cNvPr>
          <p:cNvSpPr txBox="1"/>
          <p:nvPr userDrawn="1"/>
        </p:nvSpPr>
        <p:spPr>
          <a:xfrm>
            <a:off x="0" y="51718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435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3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1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62652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3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1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0509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370" y="2517101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332619"/>
            <a:ext cx="8112125" cy="200586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57475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180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4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738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11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3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655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326"/>
          <p:cNvSpPr>
            <a:spLocks noChangeArrowheads="1"/>
          </p:cNvSpPr>
          <p:nvPr userDrawn="1"/>
        </p:nvSpPr>
        <p:spPr bwMode="auto">
          <a:xfrm>
            <a:off x="3183214" y="5455610"/>
            <a:ext cx="3148836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EDCS-1153310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0059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022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87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920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333503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66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2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5292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7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500560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75828419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415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158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4876800"/>
            <a:ext cx="8112126" cy="32014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9" y="541020"/>
            <a:ext cx="8112125" cy="373380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146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4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71991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6" y="3566160"/>
            <a:ext cx="4684867" cy="32014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26" y="259298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0"/>
            <a:ext cx="4712557" cy="851958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8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818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7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1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5" y="4465753"/>
            <a:ext cx="8574685" cy="5119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055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" name="Rectangle 326"/>
          <p:cNvSpPr>
            <a:spLocks noChangeArrowheads="1"/>
          </p:cNvSpPr>
          <p:nvPr userDrawn="1"/>
        </p:nvSpPr>
        <p:spPr bwMode="auto">
          <a:xfrm>
            <a:off x="3183214" y="5455610"/>
            <a:ext cx="3148836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EDCS-1153310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192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4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4030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7935559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9"/>
            <a:ext cx="4349918" cy="97872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4416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2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7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01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3" y="2524128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8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8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8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54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01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01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295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3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8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9872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839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4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8575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5135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029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3053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70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56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89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23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7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736" y="460477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125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106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58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53" y="460477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306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94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Rectangle 326"/>
          <p:cNvSpPr>
            <a:spLocks noChangeArrowheads="1"/>
          </p:cNvSpPr>
          <p:nvPr userDrawn="1"/>
        </p:nvSpPr>
        <p:spPr bwMode="auto">
          <a:xfrm>
            <a:off x="3183214" y="5455610"/>
            <a:ext cx="3148836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EDCS-1153310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57010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1175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6861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2699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72"/>
            <a:ext cx="8229600" cy="87784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287"/>
            <a:ext cx="8229600" cy="392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475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9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24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9" y="1267354"/>
            <a:ext cx="3894137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267354"/>
            <a:ext cx="3894138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14316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51" y="1484314"/>
            <a:ext cx="7940675" cy="29765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63880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55639" y="1484314"/>
            <a:ext cx="3894137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484314"/>
            <a:ext cx="3894138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984631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E664E4E-F521-4350-BBF3-EE7009351B3A}" type="datetimeFigureOut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1/29/2014</a:t>
            </a:fld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E341196-5538-4F97-A552-754F4ED5C2FD}" type="slidenum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03515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3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83694"/>
      </p:ext>
    </p:extLst>
  </p:cSld>
  <p:clrMapOvr>
    <a:masterClrMapping/>
  </p:clrMapOvr>
  <p:transition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86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76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81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78" y="2441834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30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60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41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31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010" y="2550439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8974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957203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957203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957203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1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3" y="5590633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6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" action="ppaction://noaction"/>
          </p:cNvPr>
          <p:cNvSpPr txBox="1"/>
          <p:nvPr userDrawn="1"/>
        </p:nvSpPr>
        <p:spPr>
          <a:xfrm>
            <a:off x="173226" y="5171874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5692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7596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42" y="744083"/>
            <a:ext cx="6619765" cy="4393648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246437816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" action="ppaction://noac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" action="ppaction://noaction"/>
          </p:cNvPr>
          <p:cNvSpPr txBox="1"/>
          <p:nvPr userDrawn="1"/>
        </p:nvSpPr>
        <p:spPr>
          <a:xfrm>
            <a:off x="0" y="51718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341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3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1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3797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3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1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674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370" y="2517101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332619"/>
            <a:ext cx="8112125" cy="200586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07534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0624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4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587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11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3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440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2985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70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56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89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23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7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736" y="460477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125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106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58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53" y="460477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306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94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1416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87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116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333503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66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2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81556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7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500560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3103162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468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646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4876800"/>
            <a:ext cx="8112126" cy="32014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9" y="541020"/>
            <a:ext cx="8112125" cy="373380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320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4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3413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6" y="3566160"/>
            <a:ext cx="4684867" cy="32014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26" y="259298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0"/>
            <a:ext cx="4712557" cy="851958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8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2045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7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1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5" y="4465753"/>
            <a:ext cx="8574685" cy="5119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6153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4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943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010" y="2550439"/>
            <a:ext cx="2468632" cy="60015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86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76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81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78" y="2441834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30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60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41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31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459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353914580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9"/>
            <a:ext cx="4349918" cy="97872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336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2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7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01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3" y="2524128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8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8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8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54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01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01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367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3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8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5126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746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4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218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029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4547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668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817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5"/>
          <p:cNvSpPr/>
          <p:nvPr userDrawn="1"/>
        </p:nvSpPr>
        <p:spPr>
          <a:xfrm>
            <a:off x="217523" y="2517517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  <a:cs typeface="Arial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9565C711-2F9A-4298-823E-589B47D8C65C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0848" y="5459064"/>
            <a:ext cx="3421063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27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101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86"/>
            <a:ext cx="8229600" cy="87784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287"/>
            <a:ext cx="8229600" cy="392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59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0753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637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72"/>
            <a:ext cx="8229600" cy="87784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287"/>
            <a:ext cx="8229600" cy="392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84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</p:grpSp>
      <p:sp>
        <p:nvSpPr>
          <p:cNvPr id="9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85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9" y="1267354"/>
            <a:ext cx="3894137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267354"/>
            <a:ext cx="3894138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863954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51" y="1484314"/>
            <a:ext cx="7940675" cy="29765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821880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55639" y="1484314"/>
            <a:ext cx="3894137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484314"/>
            <a:ext cx="3894138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549625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E664E4E-F521-4350-BBF3-EE7009351B3A}" type="datetimeFigureOut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1/29/2014</a:t>
            </a:fld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E341196-5538-4F97-A552-754F4ED5C2FD}" type="slidenum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8484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3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10489"/>
      </p:ext>
    </p:extLst>
  </p:cSld>
  <p:clrMapOvr>
    <a:masterClrMapping/>
  </p:clrMapOvr>
  <p:transition>
    <p:wipe dir="r"/>
  </p:transition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957203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957203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957203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1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3" y="5590633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6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" action="ppaction://noaction"/>
          </p:cNvPr>
          <p:cNvSpPr txBox="1"/>
          <p:nvPr userDrawn="1"/>
        </p:nvSpPr>
        <p:spPr>
          <a:xfrm>
            <a:off x="173226" y="5171874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3099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4" y="463552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6" y="469902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2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16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95" name="Rectangle 326"/>
          <p:cNvSpPr>
            <a:spLocks noChangeArrowheads="1"/>
          </p:cNvSpPr>
          <p:nvPr userDrawn="1"/>
        </p:nvSpPr>
        <p:spPr bwMode="auto">
          <a:xfrm>
            <a:off x="3183214" y="5455610"/>
            <a:ext cx="3148836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EDCS-1153310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7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3791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42" y="744083"/>
            <a:ext cx="6619765" cy="4393648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624832156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" action="ppaction://noac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" action="ppaction://noaction"/>
          </p:cNvPr>
          <p:cNvSpPr txBox="1"/>
          <p:nvPr userDrawn="1"/>
        </p:nvSpPr>
        <p:spPr>
          <a:xfrm>
            <a:off x="0" y="51718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8919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3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1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495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3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1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1961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370" y="2517101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332619"/>
            <a:ext cx="8112125" cy="200586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8968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8789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4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728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11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3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769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1774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87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9824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24" y="206376"/>
            <a:ext cx="8588861" cy="698500"/>
          </a:xfrm>
          <a:prstGeom prst="rect">
            <a:avLst/>
          </a:prstGeom>
        </p:spPr>
        <p:txBody>
          <a:bodyPr/>
          <a:lstStyle>
            <a:lvl1pPr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326"/>
          <p:cNvSpPr>
            <a:spLocks noChangeArrowheads="1"/>
          </p:cNvSpPr>
          <p:nvPr userDrawn="1"/>
        </p:nvSpPr>
        <p:spPr bwMode="auto">
          <a:xfrm>
            <a:off x="3183214" y="5455610"/>
            <a:ext cx="3148836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EDCS-1153310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3284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333503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66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2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2063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7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500560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823759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434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345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4876800"/>
            <a:ext cx="8112126" cy="32014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9" y="541020"/>
            <a:ext cx="8112125" cy="373380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62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4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2281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6" y="3566160"/>
            <a:ext cx="4684867" cy="32014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26" y="259298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0"/>
            <a:ext cx="4712557" cy="851958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8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6651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7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1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5" y="4465753"/>
            <a:ext cx="8574685" cy="5119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3505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4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1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27264929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4" y="495721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6" y="495721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95721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500" y="5599547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70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4" y="5590634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915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6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54" y="1040227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82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921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" action="ppaction://noaction"/>
          </p:cNvPr>
          <p:cNvSpPr txBox="1"/>
          <p:nvPr userDrawn="1"/>
        </p:nvSpPr>
        <p:spPr>
          <a:xfrm>
            <a:off x="173226" y="5193675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053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9"/>
            <a:ext cx="4349918" cy="97872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296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2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7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01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3" y="2524128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8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8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8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54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01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01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542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3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8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073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7088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4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579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767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403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59300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237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8591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4" y="463552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6" y="469902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2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16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54" y="1040227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119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4175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72"/>
            <a:ext cx="8229600" cy="87784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287"/>
            <a:ext cx="8229600" cy="392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714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</p:grpSp>
      <p:sp>
        <p:nvSpPr>
          <p:cNvPr id="9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05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9" y="1267354"/>
            <a:ext cx="3894137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267354"/>
            <a:ext cx="3894138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64095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51" y="1484314"/>
            <a:ext cx="7940675" cy="29765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195926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55639" y="1484314"/>
            <a:ext cx="3894137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484314"/>
            <a:ext cx="3894138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522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E664E4E-F521-4350-BBF3-EE7009351B3A}" type="datetimeFigureOut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1/29/2014</a:t>
            </a:fld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E341196-5538-4F97-A552-754F4ED5C2FD}" type="slidenum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68508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3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97195"/>
      </p:ext>
    </p:extLst>
  </p:cSld>
  <p:clrMapOvr>
    <a:masterClrMapping/>
  </p:clrMapOvr>
  <p:transition>
    <p:wipe dir="r"/>
  </p:transition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0" y="4957214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2" y="4957214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957214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18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6" y="5599544"/>
            <a:ext cx="662549" cy="52758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70"/>
            <a:ext cx="779356" cy="4621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4" y="5590634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903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50" y="1040221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5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82" y="5175524"/>
            <a:ext cx="2854169" cy="5909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911" y="5175524"/>
            <a:ext cx="2854169" cy="5909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" action="ppaction://noaction"/>
          </p:cNvPr>
          <p:cNvSpPr txBox="1"/>
          <p:nvPr userDrawn="1"/>
        </p:nvSpPr>
        <p:spPr>
          <a:xfrm>
            <a:off x="173226" y="5171899"/>
            <a:ext cx="2769702" cy="5909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895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0" y="4635514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2" y="4699014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4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19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50" y="1040221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5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315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6350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4" y="463552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6" y="469902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2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16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6" y="5459364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5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28" y="163980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93" y="744087"/>
            <a:ext cx="6619765" cy="4393648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3159335605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" action="ppaction://noac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82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921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" action="ppaction://noaction"/>
          </p:cNvPr>
          <p:cNvSpPr txBox="1"/>
          <p:nvPr userDrawn="1"/>
        </p:nvSpPr>
        <p:spPr>
          <a:xfrm>
            <a:off x="0" y="5193689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1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0" y="4635514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2" y="4699014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4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19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30" y="163980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87" y="744094"/>
            <a:ext cx="6619765" cy="4393649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1718351984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" action="ppaction://noac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82" y="5175524"/>
            <a:ext cx="2854169" cy="5909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911" y="5175524"/>
            <a:ext cx="2854169" cy="5909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" action="ppaction://noaction"/>
          </p:cNvPr>
          <p:cNvSpPr txBox="1"/>
          <p:nvPr userDrawn="1"/>
        </p:nvSpPr>
        <p:spPr>
          <a:xfrm>
            <a:off x="0" y="5171918"/>
            <a:ext cx="2769702" cy="5909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586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0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26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4" y="-242773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2" y="474935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99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50" y="1030580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315"/>
            <a:ext cx="829170" cy="3652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7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592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75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98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2" y="3540526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4" y="-171335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2" y="2319845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48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50" y="1030580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315"/>
            <a:ext cx="829170" cy="3652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7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941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63"/>
            <a:ext cx="8477250" cy="2865439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414" y="2517102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50" y="332624"/>
            <a:ext cx="8112125" cy="2005869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4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9" y="190846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30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862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9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38" y="111647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807" y="111647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511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4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9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48" y="111647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23"/>
            <a:ext cx="3236976" cy="646325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3"/>
            <a:ext cx="3236976" cy="338548"/>
          </a:xfrm>
          <a:noFill/>
        </p:spPr>
        <p:txBody>
          <a:bodyPr vert="horz" wrap="square" lIns="91434" tIns="45717" rIns="91434" bIns="45717"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292" marR="0" lvl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9" y="5459352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924850" y="5374104"/>
            <a:ext cx="3420515" cy="19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err="1" smtClean="0">
                <a:solidFill>
                  <a:srgbClr val="0096D6"/>
                </a:solidFill>
              </a:rPr>
              <a:t>EDCS</a:t>
            </a:r>
            <a:r>
              <a:rPr lang="en-US" sz="800" dirty="0" smtClean="0">
                <a:solidFill>
                  <a:srgbClr val="0096D6"/>
                </a:solidFill>
              </a:rPr>
              <a:t>-1215647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</a:t>
            </a:r>
            <a:r>
              <a:rPr lang="en-US" sz="800" dirty="0" err="1" smtClean="0">
                <a:solidFill>
                  <a:srgbClr val="0096D6"/>
                </a:solidFill>
              </a:rPr>
              <a:t>R2.1</a:t>
            </a:r>
            <a:r>
              <a:rPr lang="en-US" sz="800" dirty="0" smtClean="0">
                <a:solidFill>
                  <a:srgbClr val="0096D6"/>
                </a:solidFill>
              </a:rPr>
              <a:t>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153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59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320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916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9" y="5459352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4113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414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1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4"/>
            <a:ext cx="2622550" cy="365918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5" y="1333505"/>
            <a:ext cx="2593975" cy="363537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19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71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31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44016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54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02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618"/>
            <a:ext cx="9144000" cy="2265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91" y="1230316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36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39439887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377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466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1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513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940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414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70"/>
            <a:ext cx="4117446" cy="2517099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85" y="64807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9677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402" y="3566169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54" y="25930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703" y="2735604"/>
            <a:ext cx="4712557" cy="851959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98" y="1598094"/>
            <a:ext cx="2676525" cy="2407709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765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31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40"/>
            <a:ext cx="1729740" cy="11678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8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2" y="-53768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601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61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0"/>
            <a:ext cx="1729740" cy="6790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79"/>
            <a:ext cx="8755128" cy="3643443"/>
          </a:xfrm>
        </p:spPr>
        <p:txBody>
          <a:bodyPr anchor="b" anchorCtr="0"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84" y="545791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221" y="5454492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84" y="545791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221" y="5454492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80" y="4465764"/>
            <a:ext cx="8574685" cy="511969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330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5" y="3995296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9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541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1"/>
            <a:ext cx="7009298" cy="14219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30306307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99"/>
            <a:ext cx="4349918" cy="978723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715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54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42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6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25" y="259296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6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51" y="259296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2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23" y="259292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8" y="2524140"/>
            <a:ext cx="2501965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40"/>
            <a:ext cx="2516104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40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40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79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23" y="1397004"/>
            <a:ext cx="1806573" cy="287450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58"/>
            <a:ext cx="1806574" cy="108743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23" y="4319158"/>
            <a:ext cx="1806573" cy="108743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1967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90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433" y="259086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9355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6965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9" y="5103835"/>
            <a:ext cx="787133" cy="34677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063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5304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6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60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52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79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19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6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726" y="4604770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115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96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54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49" y="4604770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30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90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5224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82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72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77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74" y="244183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30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60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37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7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661" y="2550438"/>
            <a:ext cx="2467330" cy="5909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7227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60" y="4870462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52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79" y="4866839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19" y="4866839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9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46" y="4711835"/>
            <a:ext cx="39033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63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726" y="4604770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115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96" y="4711835"/>
            <a:ext cx="41443" cy="67236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54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49" y="4604770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30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90" y="4711835"/>
            <a:ext cx="39515" cy="67236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39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661" y="2550438"/>
            <a:ext cx="2467330" cy="5909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10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82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72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77" y="2267360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74" y="244183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30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60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37" y="2441820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7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8664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418" y="2517101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54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4861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400" y="4635514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62" y="4699014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8" y="4635514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34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89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89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8" y="5459352"/>
            <a:ext cx="195479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89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315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89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69"/>
            <a:ext cx="656314" cy="12562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9"/>
            <a:ext cx="656314" cy="35358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89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315"/>
            <a:ext cx="829170" cy="365299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112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07322"/>
      </p:ext>
    </p:extLst>
  </p:cSld>
  <p:clrMapOvr>
    <a:masterClrMapping/>
  </p:clrMapOvr>
  <p:transition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3" y="495720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0" y="495720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8" y="495720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1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3" y="5590632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5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4" y="1040196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66" y="5175499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864" y="5175499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rId3" action="ppaction://hlinksldjump" tooltip="Concept"/>
          </p:cNvPr>
          <p:cNvSpPr txBox="1"/>
          <p:nvPr userDrawn="1"/>
        </p:nvSpPr>
        <p:spPr>
          <a:xfrm>
            <a:off x="173226" y="5171873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642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3" y="463550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0" y="469900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8" y="463550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4" y="1040196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735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3" y="463550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0" y="469900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8" y="463550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12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40" y="744083"/>
            <a:ext cx="6619765" cy="4393648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2462856554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rId8" action="ppaction://hlinksldjump" tooltip="Click to jump to this location in the presenta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66" y="5175499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864" y="5175499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rId8" action="ppaction://hlinksldjump" tooltip="Concept"/>
          </p:cNvPr>
          <p:cNvSpPr txBox="1"/>
          <p:nvPr userDrawn="1"/>
        </p:nvSpPr>
        <p:spPr>
          <a:xfrm>
            <a:off x="0" y="5179148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4516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3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1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4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088747" y="544188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EDCS-1208043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</a:t>
            </a:r>
            <a:r>
              <a:rPr lang="en-US" sz="800" dirty="0" err="1" smtClean="0">
                <a:solidFill>
                  <a:srgbClr val="0096D6"/>
                </a:solidFill>
              </a:rPr>
              <a:t>R2.1</a:t>
            </a:r>
            <a:r>
              <a:rPr lang="en-US" sz="800" dirty="0" smtClean="0">
                <a:solidFill>
                  <a:srgbClr val="0096D6"/>
                </a:solidFill>
              </a:rPr>
              <a:t>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89448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3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1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4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247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368" y="2517101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4" y="332619"/>
            <a:ext cx="8112125" cy="200586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7348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3" y="190846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1923" y="545872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EDCS-1208043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</a:t>
            </a:r>
            <a:r>
              <a:rPr lang="en-US" sz="800" dirty="0" err="1" smtClean="0">
                <a:solidFill>
                  <a:srgbClr val="0096D6"/>
                </a:solidFill>
              </a:rPr>
              <a:t>R2.1</a:t>
            </a:r>
            <a:r>
              <a:rPr lang="en-US" sz="800" dirty="0" smtClean="0">
                <a:solidFill>
                  <a:srgbClr val="0096D6"/>
                </a:solidFill>
              </a:rPr>
              <a:t>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7238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3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4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2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559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65" y="190846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326"/>
          <p:cNvSpPr>
            <a:spLocks noChangeArrowheads="1"/>
          </p:cNvSpPr>
          <p:nvPr userDrawn="1"/>
        </p:nvSpPr>
        <p:spPr bwMode="auto">
          <a:xfrm>
            <a:off x="3183214" y="5455610"/>
            <a:ext cx="3148836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EDCS-1153310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5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3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4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9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3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4" y="5459335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948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3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516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869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4" y="5459335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0678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6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333503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66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19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464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5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5005603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095571" y="5521276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EDCS-1208043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</a:t>
            </a:r>
            <a:r>
              <a:rPr lang="en-US" sz="800" dirty="0" err="1" smtClean="0">
                <a:solidFill>
                  <a:srgbClr val="0096D6"/>
                </a:solidFill>
              </a:rPr>
              <a:t>R2.1</a:t>
            </a:r>
            <a:r>
              <a:rPr lang="en-US" sz="800" dirty="0" smtClean="0">
                <a:solidFill>
                  <a:srgbClr val="0096D6"/>
                </a:solidFill>
              </a:rPr>
              <a:t>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0871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788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1923" y="545872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EDCS-1208043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</a:t>
            </a:r>
            <a:r>
              <a:rPr lang="en-US" sz="800" dirty="0" err="1" smtClean="0">
                <a:solidFill>
                  <a:srgbClr val="0096D6"/>
                </a:solidFill>
              </a:rPr>
              <a:t>R2.1</a:t>
            </a:r>
            <a:r>
              <a:rPr lang="en-US" sz="800" dirty="0" smtClean="0">
                <a:solidFill>
                  <a:srgbClr val="0096D6"/>
                </a:solidFill>
              </a:rPr>
              <a:t>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108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4876800"/>
            <a:ext cx="8112126" cy="32014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7" y="541020"/>
            <a:ext cx="8112125" cy="373380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960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6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38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7132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4" y="3566160"/>
            <a:ext cx="4684867" cy="32014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24" y="259297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0"/>
            <a:ext cx="4712557" cy="851958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6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029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39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 marL="344465" indent="-344465">
              <a:lnSpc>
                <a:spcPct val="95000"/>
              </a:lnSpc>
              <a:spcBef>
                <a:spcPts val="1480"/>
              </a:spcBef>
              <a:buFont typeface="Wingdings" pitchFamily="2" charset="2"/>
              <a:buChar char="q"/>
              <a:defRPr sz="2200">
                <a:solidFill>
                  <a:srgbClr val="435153"/>
                </a:solidFill>
                <a:latin typeface="+mj-lt"/>
              </a:defRPr>
            </a:lvl1pPr>
            <a:lvl2pPr marL="692103" indent="-285730">
              <a:lnSpc>
                <a:spcPct val="95000"/>
              </a:lnSpc>
              <a:spcBef>
                <a:spcPts val="600"/>
              </a:spcBef>
              <a:buFont typeface="Wingdings" pitchFamily="2" charset="2"/>
              <a:buChar char="§"/>
              <a:defRPr>
                <a:solidFill>
                  <a:srgbClr val="435153"/>
                </a:solidFill>
                <a:latin typeface="+mj-lt"/>
              </a:defRPr>
            </a:lvl2pPr>
            <a:lvl3pPr marL="855604" indent="-285730">
              <a:buFont typeface="Arial" pitchFamily="34" charset="0"/>
              <a:buChar char="•"/>
              <a:defRPr>
                <a:solidFill>
                  <a:srgbClr val="435153"/>
                </a:solidFill>
                <a:latin typeface="+mj-lt"/>
              </a:defRPr>
            </a:lvl3pPr>
            <a:lvl4pPr marL="974659" indent="-285730">
              <a:buFont typeface="Arial" pitchFamily="34" charset="0"/>
              <a:buChar char="•"/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8119"/>
      </p:ext>
    </p:extLst>
  </p:cSld>
  <p:clrMapOvr>
    <a:masterClrMapping/>
  </p:clrMapOvr>
  <p:transition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65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39" y="1116471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811" y="1116471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871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6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1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70" y="5457890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74" y="5454470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70" y="5457890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174" y="5454470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5" y="4465753"/>
            <a:ext cx="8574685" cy="5119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414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4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306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218949964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9"/>
            <a:ext cx="4349918" cy="97872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148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0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5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9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3" y="2524128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8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8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8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53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9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9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279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3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6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422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9180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4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727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47" y="544188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EDCS-1208043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</a:t>
            </a:r>
            <a:r>
              <a:rPr lang="en-US" sz="800" dirty="0" err="1" smtClean="0">
                <a:solidFill>
                  <a:srgbClr val="0096D6"/>
                </a:solidFill>
              </a:rPr>
              <a:t>R2.1</a:t>
            </a:r>
            <a:r>
              <a:rPr lang="en-US" sz="800" dirty="0" smtClean="0">
                <a:solidFill>
                  <a:srgbClr val="0096D6"/>
                </a:solidFill>
              </a:rPr>
              <a:t>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485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081923" y="5521276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EDCS-1208043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</a:t>
            </a:r>
            <a:r>
              <a:rPr lang="en-US" sz="800" dirty="0" err="1" smtClean="0">
                <a:solidFill>
                  <a:srgbClr val="0096D6"/>
                </a:solidFill>
              </a:rPr>
              <a:t>R2.1</a:t>
            </a:r>
            <a:r>
              <a:rPr lang="en-US" sz="800" dirty="0" smtClean="0">
                <a:solidFill>
                  <a:srgbClr val="0096D6"/>
                </a:solidFill>
              </a:rPr>
              <a:t>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121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65" y="182379"/>
            <a:ext cx="8588861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48" y="1116471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3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4"/>
            <a:ext cx="3236976" cy="338548"/>
          </a:xfrm>
          <a:noFill/>
        </p:spPr>
        <p:txBody>
          <a:bodyPr vert="horz" wrap="square" lIns="91434" tIns="45717" rIns="91434" bIns="45717"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292" marR="0" lvl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8" y="5459364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537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13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4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3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02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2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17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80" y="4604745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49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39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29" y="4604745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90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80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3088747" y="544188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EDCS-1208043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</a:t>
            </a:r>
            <a:r>
              <a:rPr lang="en-US" sz="800" dirty="0" err="1" smtClean="0">
                <a:solidFill>
                  <a:srgbClr val="0096D6"/>
                </a:solidFill>
              </a:rPr>
              <a:t>R2.1</a:t>
            </a:r>
            <a:r>
              <a:rPr lang="en-US" sz="800" dirty="0" smtClean="0">
                <a:solidFill>
                  <a:srgbClr val="0096D6"/>
                </a:solidFill>
              </a:rPr>
              <a:t>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437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08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66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65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17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1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655" y="2550412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008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13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4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3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02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2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17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80" y="4604745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49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39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29" y="4604745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90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80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591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655" y="2550412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8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66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65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17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1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682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71"/>
            <a:ext cx="8229600" cy="87784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287"/>
            <a:ext cx="8229600" cy="3925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47" y="544188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EDCS-1208043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</a:t>
            </a:r>
            <a:r>
              <a:rPr lang="en-US" sz="800" dirty="0" err="1" smtClean="0">
                <a:solidFill>
                  <a:srgbClr val="0096D6"/>
                </a:solidFill>
              </a:rPr>
              <a:t>R2.1</a:t>
            </a:r>
            <a:r>
              <a:rPr lang="en-US" sz="800" dirty="0" smtClean="0">
                <a:solidFill>
                  <a:srgbClr val="0096D6"/>
                </a:solidFill>
              </a:rPr>
              <a:t>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47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3" y="4635506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0" y="4699006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8" y="4635506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5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</p:grpSp>
      <p:sp>
        <p:nvSpPr>
          <p:cNvPr id="95" name="Rectangle 4"/>
          <p:cNvSpPr>
            <a:spLocks noChangeArrowheads="1"/>
          </p:cNvSpPr>
          <p:nvPr userDrawn="1"/>
        </p:nvSpPr>
        <p:spPr bwMode="ltGray">
          <a:xfrm>
            <a:off x="3088747" y="544188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EDCS-1208043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</a:t>
            </a:r>
            <a:r>
              <a:rPr lang="en-US" sz="800" dirty="0" err="1" smtClean="0">
                <a:solidFill>
                  <a:srgbClr val="0096D6"/>
                </a:solidFill>
              </a:rPr>
              <a:t>R2.1</a:t>
            </a:r>
            <a:r>
              <a:rPr lang="en-US" sz="800" dirty="0" smtClean="0">
                <a:solidFill>
                  <a:srgbClr val="0096D6"/>
                </a:solidFill>
              </a:rPr>
              <a:t>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30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9" y="1267354"/>
            <a:ext cx="3894137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267354"/>
            <a:ext cx="3894138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47" y="544188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EDCS-1208043  Based on Template EDCS-</a:t>
            </a:r>
            <a:r>
              <a:rPr lang="en-US" sz="800" dirty="0" smtClean="0">
                <a:solidFill>
                  <a:srgbClr val="0096D6"/>
                </a:solidFill>
                <a:ea typeface="ＭＳ Ｐゴシック" pitchFamily="34" charset="-128"/>
              </a:rPr>
              <a:t>967550</a:t>
            </a:r>
            <a:r>
              <a:rPr lang="en-US" sz="800" dirty="0" smtClean="0">
                <a:solidFill>
                  <a:srgbClr val="0096D6"/>
                </a:solidFill>
              </a:rPr>
              <a:t>, Revision 3 (</a:t>
            </a:r>
            <a:r>
              <a:rPr lang="en-US" sz="800" dirty="0" err="1" smtClean="0">
                <a:solidFill>
                  <a:srgbClr val="0096D6"/>
                </a:solidFill>
              </a:rPr>
              <a:t>R2.1</a:t>
            </a:r>
            <a:r>
              <a:rPr lang="en-US" sz="800" dirty="0" smtClean="0">
                <a:solidFill>
                  <a:srgbClr val="0096D6"/>
                </a:solidFill>
              </a:rPr>
              <a:t>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596141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957203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957203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957203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4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1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3" y="5590633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6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8" name="TextBox 57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>
            <a:hlinkClick r:id="" action="ppaction://noaction"/>
          </p:cNvPr>
          <p:cNvSpPr txBox="1"/>
          <p:nvPr userDrawn="1"/>
        </p:nvSpPr>
        <p:spPr>
          <a:xfrm>
            <a:off x="173226" y="5171874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5535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40197"/>
            <a:ext cx="8112125" cy="242269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66443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65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9283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95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7" name="Group 96"/>
          <p:cNvGrpSpPr/>
          <p:nvPr userDrawn="1"/>
        </p:nvGrpSpPr>
        <p:grpSpPr>
          <a:xfrm>
            <a:off x="1228242" y="744083"/>
            <a:ext cx="6619765" cy="4393648"/>
            <a:chOff x="1228229" y="892899"/>
            <a:chExt cx="6619765" cy="5272378"/>
          </a:xfrm>
        </p:grpSpPr>
        <p:graphicFrame>
          <p:nvGraphicFramePr>
            <p:cNvPr id="98" name="Diagram 97"/>
            <p:cNvGraphicFramePr/>
            <p:nvPr>
              <p:extLst>
                <p:ext uri="{D42A27DB-BD31-4B8C-83A1-F6EECF244321}">
                  <p14:modId xmlns:p14="http://schemas.microsoft.com/office/powerpoint/2010/main" val="3522915534"/>
                </p:ext>
              </p:extLst>
            </p:nvPr>
          </p:nvGraphicFramePr>
          <p:xfrm>
            <a:off x="1228229" y="892899"/>
            <a:ext cx="6619765" cy="52723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9" name="Rounded Rectangle 98">
              <a:hlinkClick r:id="" action="ppaction://noaction"/>
            </p:cNvPr>
            <p:cNvSpPr/>
            <p:nvPr/>
          </p:nvSpPr>
          <p:spPr>
            <a:xfrm>
              <a:off x="1440611" y="95753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1454990" y="2567791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5" name="Rounded Rectangle 104">
              <a:hlinkClick r:id="" action="ppaction://noaction"/>
            </p:cNvPr>
            <p:cNvSpPr/>
            <p:nvPr/>
          </p:nvSpPr>
          <p:spPr>
            <a:xfrm>
              <a:off x="1463612" y="4379336"/>
              <a:ext cx="4856671" cy="55209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6" name="TextBox 105">
            <a:hlinkClick r:id="" action="ppaction://noaction"/>
          </p:cNvPr>
          <p:cNvSpPr txBox="1"/>
          <p:nvPr userDrawn="1"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>
            <a:hlinkClick r:id="" action="ppaction://noaction"/>
          </p:cNvPr>
          <p:cNvSpPr txBox="1"/>
          <p:nvPr userDrawn="1"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>
            <a:hlinkClick r:id="" action="ppaction://noaction"/>
          </p:cNvPr>
          <p:cNvSpPr txBox="1"/>
          <p:nvPr userDrawn="1"/>
        </p:nvSpPr>
        <p:spPr>
          <a:xfrm>
            <a:off x="0" y="51718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8100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65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1981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3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1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472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1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3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1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94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370" y="2517101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332619"/>
            <a:ext cx="8112125" cy="200586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3219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9177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4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857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82379"/>
            <a:ext cx="8588861" cy="6985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11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946293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44" y="1112763"/>
            <a:ext cx="83809" cy="41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51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190846"/>
            <a:ext cx="8588861" cy="698500"/>
          </a:xfrm>
        </p:spPr>
        <p:txBody>
          <a:bodyPr anchor="t"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727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87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4" y="545933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430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333503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66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21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7804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7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500560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5500955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59080"/>
            <a:ext cx="3895344" cy="70104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926" y="648074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8" y="5459364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8451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705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219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4876800"/>
            <a:ext cx="8112126" cy="32014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9" y="541020"/>
            <a:ext cx="8112125" cy="373380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5916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70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4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14410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6" y="3566160"/>
            <a:ext cx="4684867" cy="320146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26" y="259298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0"/>
            <a:ext cx="4712557" cy="851958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8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9323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7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1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72" y="545789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Cisco </a:t>
            </a:r>
            <a:r>
              <a:rPr lang="en-US" sz="600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176" y="5454471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5" y="4465753"/>
            <a:ext cx="8574685" cy="5119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0319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4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475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34211305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9"/>
            <a:ext cx="4349918" cy="97872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8768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2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7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01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3" y="2524128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8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8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8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54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01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01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891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418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7" y="1333504"/>
            <a:ext cx="2593975" cy="363537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16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75" y="648074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35" y="648074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66595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3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8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9130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3966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4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691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223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6198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4498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8735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15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43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34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504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30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19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82" y="4604746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71" y="4666742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51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41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31" y="4604746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92" y="4666742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82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207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9655" y="2550413"/>
            <a:ext cx="246734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</a:rPr>
              <a:t>Thank you.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9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68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7" y="2441820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67" y="2267355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9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19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15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2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2894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88"/>
            <a:ext cx="8477250" cy="14287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5" y="4635507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52" y="4699007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10" y="4635507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83" y="545933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" y="5448300"/>
            <a:ext cx="9129008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2" name="Rectangle 5"/>
          <p:cNvSpPr>
            <a:spLocks noChangeArrowheads="1"/>
          </p:cNvSpPr>
          <p:nvPr userDrawn="1"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63" name="Rectangle 7"/>
          <p:cNvSpPr>
            <a:spLocks noChangeArrowheads="1"/>
          </p:cNvSpPr>
          <p:nvPr userDrawn="1"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 userDrawn="1"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grpSp>
        <p:nvGrpSpPr>
          <p:cNvPr id="3" name="Group 67"/>
          <p:cNvGrpSpPr/>
          <p:nvPr userDrawn="1"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rgbClr val="6DB344"/>
              </a:gs>
              <a:gs pos="100000">
                <a:srgbClr val="B7D333"/>
              </a:gs>
            </a:gsLst>
            <a:lin ang="2700000" scaled="1"/>
            <a:tileRect/>
          </a:gradFill>
        </p:grpSpPr>
        <p:sp>
          <p:nvSpPr>
            <p:cNvPr id="66" name="Rectangle 6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0096D6"/>
                </a:solidFill>
              </a:endParaRPr>
            </a:p>
          </p:txBody>
        </p:sp>
      </p:grpSp>
      <p:sp>
        <p:nvSpPr>
          <p:cNvPr id="9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17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6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89" y="1230316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45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30685838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9" y="1267354"/>
            <a:ext cx="3894137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267354"/>
            <a:ext cx="3894138" cy="297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842026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51" y="1484314"/>
            <a:ext cx="7940675" cy="29765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641471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81000"/>
            <a:ext cx="8145462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55639" y="1484314"/>
            <a:ext cx="3894137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484314"/>
            <a:ext cx="3894138" cy="2976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088750" y="5452145"/>
            <a:ext cx="3420515" cy="1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35000"/>
            </a:pPr>
            <a:r>
              <a:rPr lang="en-US" sz="800" dirty="0" smtClean="0">
                <a:solidFill>
                  <a:srgbClr val="0096D6"/>
                </a:solidFill>
              </a:rPr>
              <a:t>EDCS-1250939  Based on Template EDCS-666996, Revision 11 (R2.1)</a:t>
            </a:r>
            <a:endParaRPr lang="en-US" sz="8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070581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E664E4E-F521-4350-BBF3-EE7009351B3A}" type="datetimeFigureOut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1/29/2014</a:t>
            </a:fld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96D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E341196-5538-4F97-A552-754F4ED5C2FD}" type="slidenum">
              <a:rPr lang="en-US" sz="2400" smtClean="0">
                <a:solidFill>
                  <a:srgbClr val="0096D6"/>
                </a:solidFill>
              </a:rPr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40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0270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973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4511"/>
      </p:ext>
    </p:extLst>
  </p:cSld>
  <p:clrMapOvr>
    <a:masterClrMapping/>
  </p:clrMapOvr>
  <p:transition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271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8509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517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3643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418" y="5296529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95" y="648074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3641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39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39" y="1116471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811" y="1116471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43264"/>
      </p:ext>
    </p:extLst>
  </p:cSld>
  <p:clrMapOvr>
    <a:masterClrMapping/>
  </p:clrMapOvr>
  <p:transition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403" y="3566160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54" y="259316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704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2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402" y="1598087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811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37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76"/>
            <a:ext cx="8755128" cy="3643443"/>
          </a:xfrm>
        </p:spPr>
        <p:txBody>
          <a:bodyPr anchor="b" anchorCtr="0"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88" y="545791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231" y="5454494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88" y="545791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9231" y="5454494"/>
            <a:ext cx="26079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8" y="4465757"/>
            <a:ext cx="8574685" cy="511968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FFFFFF"/>
                </a:solidFill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0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5" y="3995296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976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1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40844498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99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812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6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27" y="259296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6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51" y="259296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27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8" y="2524130"/>
            <a:ext cx="2501965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30"/>
            <a:ext cx="2516104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30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30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83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27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27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4563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9"/>
            <a:ext cx="8476488" cy="50628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440" y="259086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5312390"/>
            <a:ext cx="8477250" cy="142876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12048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759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29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3658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326"/>
          <p:cNvSpPr>
            <a:spLocks noChangeArrowheads="1"/>
          </p:cNvSpPr>
          <p:nvPr userDrawn="1"/>
        </p:nvSpPr>
        <p:spPr bwMode="auto">
          <a:xfrm>
            <a:off x="3183214" y="5455610"/>
            <a:ext cx="3148836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0096D6"/>
                </a:solidFill>
              </a:rPr>
              <a:t>EDCS-1153310 based </a:t>
            </a:r>
            <a:r>
              <a:rPr lang="en-US" sz="700" b="1" dirty="0">
                <a:solidFill>
                  <a:srgbClr val="0096D6"/>
                </a:solidFill>
              </a:rPr>
              <a:t>upon template </a:t>
            </a:r>
            <a:r>
              <a:rPr lang="en-US" sz="700" b="1" dirty="0" smtClean="0">
                <a:solidFill>
                  <a:srgbClr val="0096D6"/>
                </a:solidFill>
              </a:rPr>
              <a:t>EDCS-666996, Revision 9 (R2.01)</a:t>
            </a:r>
            <a:endParaRPr lang="en-US" sz="700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3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64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image" Target="../media/image9.jpeg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theme" Target="../theme/theme11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image" Target="../media/image1.jpeg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20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5.xml"/><Relationship Id="rId18" Type="http://schemas.openxmlformats.org/officeDocument/2006/relationships/slideLayout" Target="../slideLayouts/slideLayout220.xml"/><Relationship Id="rId26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05.xml"/><Relationship Id="rId21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4.xml"/><Relationship Id="rId17" Type="http://schemas.openxmlformats.org/officeDocument/2006/relationships/slideLayout" Target="../slideLayouts/slideLayout219.xml"/><Relationship Id="rId25" Type="http://schemas.openxmlformats.org/officeDocument/2006/relationships/slideLayout" Target="../slideLayouts/slideLayout227.xml"/><Relationship Id="rId33" Type="http://schemas.openxmlformats.org/officeDocument/2006/relationships/image" Target="../media/image9.jpeg"/><Relationship Id="rId2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18.xml"/><Relationship Id="rId20" Type="http://schemas.openxmlformats.org/officeDocument/2006/relationships/slideLayout" Target="../slideLayouts/slideLayout222.xml"/><Relationship Id="rId29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24" Type="http://schemas.openxmlformats.org/officeDocument/2006/relationships/slideLayout" Target="../slideLayouts/slideLayout226.xml"/><Relationship Id="rId32" Type="http://schemas.openxmlformats.org/officeDocument/2006/relationships/theme" Target="../theme/theme13.xml"/><Relationship Id="rId5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7.xml"/><Relationship Id="rId23" Type="http://schemas.openxmlformats.org/officeDocument/2006/relationships/slideLayout" Target="../slideLayouts/slideLayout225.xml"/><Relationship Id="rId28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12.xml"/><Relationship Id="rId19" Type="http://schemas.openxmlformats.org/officeDocument/2006/relationships/slideLayout" Target="../slideLayouts/slideLayout221.xml"/><Relationship Id="rId31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Relationship Id="rId14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4.xml"/><Relationship Id="rId27" Type="http://schemas.openxmlformats.org/officeDocument/2006/relationships/slideLayout" Target="../slideLayouts/slideLayout229.xml"/><Relationship Id="rId30" Type="http://schemas.openxmlformats.org/officeDocument/2006/relationships/slideLayout" Target="../slideLayouts/slideLayout23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4" Type="http://schemas.openxmlformats.org/officeDocument/2006/relationships/image" Target="../media/image1.jpe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38.xml"/><Relationship Id="rId7" Type="http://schemas.openxmlformats.org/officeDocument/2006/relationships/theme" Target="../theme/theme15.xml"/><Relationship Id="rId2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40.xml"/><Relationship Id="rId4" Type="http://schemas.openxmlformats.org/officeDocument/2006/relationships/slideLayout" Target="../slideLayouts/slideLayout23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44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243.xml"/><Relationship Id="rId1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5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8.xml"/><Relationship Id="rId6" Type="http://schemas.openxmlformats.org/officeDocument/2006/relationships/image" Target="../media/image1.jpeg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25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9.xml"/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54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7" Type="http://schemas.openxmlformats.org/officeDocument/2006/relationships/slideLayout" Target="../slideLayouts/slideLayout258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0" Type="http://schemas.openxmlformats.org/officeDocument/2006/relationships/slideLayout" Target="../slideLayouts/slideLayout271.xml"/><Relationship Id="rId29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image" Target="../media/image3.jpeg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86.xml"/><Relationship Id="rId6" Type="http://schemas.openxmlformats.org/officeDocument/2006/relationships/image" Target="../media/image1.jpeg"/><Relationship Id="rId5" Type="http://schemas.openxmlformats.org/officeDocument/2006/relationships/theme" Target="../theme/theme19.xml"/><Relationship Id="rId4" Type="http://schemas.openxmlformats.org/officeDocument/2006/relationships/slideLayout" Target="../slideLayouts/slideLayout28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image" Target="../media/image3.jpeg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7.xml"/><Relationship Id="rId13" Type="http://schemas.openxmlformats.org/officeDocument/2006/relationships/slideLayout" Target="../slideLayouts/slideLayout302.xml"/><Relationship Id="rId18" Type="http://schemas.openxmlformats.org/officeDocument/2006/relationships/slideLayout" Target="../slideLayouts/slideLayout307.xml"/><Relationship Id="rId26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292.xml"/><Relationship Id="rId21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301.xml"/><Relationship Id="rId17" Type="http://schemas.openxmlformats.org/officeDocument/2006/relationships/slideLayout" Target="../slideLayouts/slideLayout306.xml"/><Relationship Id="rId25" Type="http://schemas.openxmlformats.org/officeDocument/2006/relationships/slideLayout" Target="../slideLayouts/slideLayout314.xml"/><Relationship Id="rId33" Type="http://schemas.openxmlformats.org/officeDocument/2006/relationships/image" Target="../media/image9.jpeg"/><Relationship Id="rId2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305.xml"/><Relationship Id="rId20" Type="http://schemas.openxmlformats.org/officeDocument/2006/relationships/slideLayout" Target="../slideLayouts/slideLayout309.xml"/><Relationship Id="rId29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300.xml"/><Relationship Id="rId24" Type="http://schemas.openxmlformats.org/officeDocument/2006/relationships/slideLayout" Target="../slideLayouts/slideLayout313.xml"/><Relationship Id="rId32" Type="http://schemas.openxmlformats.org/officeDocument/2006/relationships/theme" Target="../theme/theme20.xml"/><Relationship Id="rId5" Type="http://schemas.openxmlformats.org/officeDocument/2006/relationships/slideLayout" Target="../slideLayouts/slideLayout294.xml"/><Relationship Id="rId15" Type="http://schemas.openxmlformats.org/officeDocument/2006/relationships/slideLayout" Target="../slideLayouts/slideLayout304.xml"/><Relationship Id="rId23" Type="http://schemas.openxmlformats.org/officeDocument/2006/relationships/slideLayout" Target="../slideLayouts/slideLayout312.xml"/><Relationship Id="rId28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299.xml"/><Relationship Id="rId19" Type="http://schemas.openxmlformats.org/officeDocument/2006/relationships/slideLayout" Target="../slideLayouts/slideLayout308.xml"/><Relationship Id="rId31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303.xml"/><Relationship Id="rId22" Type="http://schemas.openxmlformats.org/officeDocument/2006/relationships/slideLayout" Target="../slideLayouts/slideLayout311.xml"/><Relationship Id="rId27" Type="http://schemas.openxmlformats.org/officeDocument/2006/relationships/slideLayout" Target="../slideLayouts/slideLayout316.xml"/><Relationship Id="rId30" Type="http://schemas.openxmlformats.org/officeDocument/2006/relationships/slideLayout" Target="../slideLayouts/slideLayout319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8.xml"/><Relationship Id="rId13" Type="http://schemas.openxmlformats.org/officeDocument/2006/relationships/slideLayout" Target="../slideLayouts/slideLayout333.xml"/><Relationship Id="rId18" Type="http://schemas.openxmlformats.org/officeDocument/2006/relationships/slideLayout" Target="../slideLayouts/slideLayout338.xml"/><Relationship Id="rId26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23.xml"/><Relationship Id="rId21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27.xml"/><Relationship Id="rId12" Type="http://schemas.openxmlformats.org/officeDocument/2006/relationships/slideLayout" Target="../slideLayouts/slideLayout332.xml"/><Relationship Id="rId17" Type="http://schemas.openxmlformats.org/officeDocument/2006/relationships/slideLayout" Target="../slideLayouts/slideLayout337.xml"/><Relationship Id="rId25" Type="http://schemas.openxmlformats.org/officeDocument/2006/relationships/slideLayout" Target="../slideLayouts/slideLayout345.xml"/><Relationship Id="rId33" Type="http://schemas.openxmlformats.org/officeDocument/2006/relationships/image" Target="../media/image9.jpeg"/><Relationship Id="rId2" Type="http://schemas.openxmlformats.org/officeDocument/2006/relationships/slideLayout" Target="../slideLayouts/slideLayout322.xml"/><Relationship Id="rId16" Type="http://schemas.openxmlformats.org/officeDocument/2006/relationships/slideLayout" Target="../slideLayouts/slideLayout336.xml"/><Relationship Id="rId20" Type="http://schemas.openxmlformats.org/officeDocument/2006/relationships/slideLayout" Target="../slideLayouts/slideLayout340.xml"/><Relationship Id="rId29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321.xml"/><Relationship Id="rId6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331.xml"/><Relationship Id="rId24" Type="http://schemas.openxmlformats.org/officeDocument/2006/relationships/slideLayout" Target="../slideLayouts/slideLayout344.xml"/><Relationship Id="rId32" Type="http://schemas.openxmlformats.org/officeDocument/2006/relationships/theme" Target="../theme/theme21.xml"/><Relationship Id="rId5" Type="http://schemas.openxmlformats.org/officeDocument/2006/relationships/slideLayout" Target="../slideLayouts/slideLayout325.xml"/><Relationship Id="rId15" Type="http://schemas.openxmlformats.org/officeDocument/2006/relationships/slideLayout" Target="../slideLayouts/slideLayout335.xml"/><Relationship Id="rId23" Type="http://schemas.openxmlformats.org/officeDocument/2006/relationships/slideLayout" Target="../slideLayouts/slideLayout343.xml"/><Relationship Id="rId28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30.xml"/><Relationship Id="rId19" Type="http://schemas.openxmlformats.org/officeDocument/2006/relationships/slideLayout" Target="../slideLayouts/slideLayout339.xml"/><Relationship Id="rId31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24.xml"/><Relationship Id="rId9" Type="http://schemas.openxmlformats.org/officeDocument/2006/relationships/slideLayout" Target="../slideLayouts/slideLayout329.xml"/><Relationship Id="rId14" Type="http://schemas.openxmlformats.org/officeDocument/2006/relationships/slideLayout" Target="../slideLayouts/slideLayout334.xml"/><Relationship Id="rId22" Type="http://schemas.openxmlformats.org/officeDocument/2006/relationships/slideLayout" Target="../slideLayouts/slideLayout342.xml"/><Relationship Id="rId27" Type="http://schemas.openxmlformats.org/officeDocument/2006/relationships/slideLayout" Target="../slideLayouts/slideLayout347.xml"/><Relationship Id="rId30" Type="http://schemas.openxmlformats.org/officeDocument/2006/relationships/slideLayout" Target="../slideLayouts/slideLayout350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353.xml"/><Relationship Id="rId1" Type="http://schemas.openxmlformats.org/officeDocument/2006/relationships/slideLayout" Target="../slideLayouts/slideLayout352.xml"/><Relationship Id="rId4" Type="http://schemas.openxmlformats.org/officeDocument/2006/relationships/image" Target="../media/image1.jpe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6.xml"/><Relationship Id="rId2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54.xml"/><Relationship Id="rId5" Type="http://schemas.openxmlformats.org/officeDocument/2006/relationships/image" Target="../media/image1.jpeg"/><Relationship Id="rId4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59.xml"/><Relationship Id="rId7" Type="http://schemas.openxmlformats.org/officeDocument/2006/relationships/theme" Target="../theme/theme24.xml"/><Relationship Id="rId2" Type="http://schemas.openxmlformats.org/officeDocument/2006/relationships/slideLayout" Target="../slideLayouts/slideLayout358.xml"/><Relationship Id="rId1" Type="http://schemas.openxmlformats.org/officeDocument/2006/relationships/slideLayout" Target="../slideLayouts/slideLayout357.xml"/><Relationship Id="rId6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60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5.xml"/><Relationship Id="rId2" Type="http://schemas.openxmlformats.org/officeDocument/2006/relationships/slideLayout" Target="../slideLayouts/slideLayout364.xml"/><Relationship Id="rId1" Type="http://schemas.openxmlformats.org/officeDocument/2006/relationships/slideLayout" Target="../slideLayouts/slideLayout363.xml"/><Relationship Id="rId5" Type="http://schemas.openxmlformats.org/officeDocument/2006/relationships/image" Target="../media/image1.jpeg"/><Relationship Id="rId4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68.xml"/><Relationship Id="rId7" Type="http://schemas.openxmlformats.org/officeDocument/2006/relationships/theme" Target="../theme/theme26.xml"/><Relationship Id="rId2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70.xml"/><Relationship Id="rId4" Type="http://schemas.openxmlformats.org/officeDocument/2006/relationships/slideLayout" Target="../slideLayouts/slideLayout369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9.xml"/><Relationship Id="rId13" Type="http://schemas.openxmlformats.org/officeDocument/2006/relationships/slideLayout" Target="../slideLayouts/slideLayout384.xml"/><Relationship Id="rId18" Type="http://schemas.openxmlformats.org/officeDocument/2006/relationships/slideLayout" Target="../slideLayouts/slideLayout389.xml"/><Relationship Id="rId26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74.xml"/><Relationship Id="rId21" Type="http://schemas.openxmlformats.org/officeDocument/2006/relationships/slideLayout" Target="../slideLayouts/slideLayout392.xml"/><Relationship Id="rId34" Type="http://schemas.openxmlformats.org/officeDocument/2006/relationships/slideLayout" Target="../slideLayouts/slideLayout405.xml"/><Relationship Id="rId7" Type="http://schemas.openxmlformats.org/officeDocument/2006/relationships/slideLayout" Target="../slideLayouts/slideLayout378.xml"/><Relationship Id="rId12" Type="http://schemas.openxmlformats.org/officeDocument/2006/relationships/slideLayout" Target="../slideLayouts/slideLayout383.xml"/><Relationship Id="rId17" Type="http://schemas.openxmlformats.org/officeDocument/2006/relationships/slideLayout" Target="../slideLayouts/slideLayout388.xml"/><Relationship Id="rId25" Type="http://schemas.openxmlformats.org/officeDocument/2006/relationships/slideLayout" Target="../slideLayouts/slideLayout396.xml"/><Relationship Id="rId33" Type="http://schemas.openxmlformats.org/officeDocument/2006/relationships/slideLayout" Target="../slideLayouts/slideLayout404.xml"/><Relationship Id="rId2" Type="http://schemas.openxmlformats.org/officeDocument/2006/relationships/slideLayout" Target="../slideLayouts/slideLayout373.xml"/><Relationship Id="rId16" Type="http://schemas.openxmlformats.org/officeDocument/2006/relationships/slideLayout" Target="../slideLayouts/slideLayout387.xml"/><Relationship Id="rId20" Type="http://schemas.openxmlformats.org/officeDocument/2006/relationships/slideLayout" Target="../slideLayouts/slideLayout391.xml"/><Relationship Id="rId29" Type="http://schemas.openxmlformats.org/officeDocument/2006/relationships/slideLayout" Target="../slideLayouts/slideLayout400.xml"/><Relationship Id="rId1" Type="http://schemas.openxmlformats.org/officeDocument/2006/relationships/slideLayout" Target="../slideLayouts/slideLayout372.xml"/><Relationship Id="rId6" Type="http://schemas.openxmlformats.org/officeDocument/2006/relationships/slideLayout" Target="../slideLayouts/slideLayout377.xml"/><Relationship Id="rId11" Type="http://schemas.openxmlformats.org/officeDocument/2006/relationships/slideLayout" Target="../slideLayouts/slideLayout382.xml"/><Relationship Id="rId24" Type="http://schemas.openxmlformats.org/officeDocument/2006/relationships/slideLayout" Target="../slideLayouts/slideLayout395.xml"/><Relationship Id="rId32" Type="http://schemas.openxmlformats.org/officeDocument/2006/relationships/slideLayout" Target="../slideLayouts/slideLayout403.xml"/><Relationship Id="rId5" Type="http://schemas.openxmlformats.org/officeDocument/2006/relationships/slideLayout" Target="../slideLayouts/slideLayout376.xml"/><Relationship Id="rId15" Type="http://schemas.openxmlformats.org/officeDocument/2006/relationships/slideLayout" Target="../slideLayouts/slideLayout386.xml"/><Relationship Id="rId23" Type="http://schemas.openxmlformats.org/officeDocument/2006/relationships/slideLayout" Target="../slideLayouts/slideLayout394.xml"/><Relationship Id="rId28" Type="http://schemas.openxmlformats.org/officeDocument/2006/relationships/slideLayout" Target="../slideLayouts/slideLayout399.xml"/><Relationship Id="rId36" Type="http://schemas.openxmlformats.org/officeDocument/2006/relationships/image" Target="../media/image3.jpeg"/><Relationship Id="rId10" Type="http://schemas.openxmlformats.org/officeDocument/2006/relationships/slideLayout" Target="../slideLayouts/slideLayout381.xml"/><Relationship Id="rId19" Type="http://schemas.openxmlformats.org/officeDocument/2006/relationships/slideLayout" Target="../slideLayouts/slideLayout390.xml"/><Relationship Id="rId31" Type="http://schemas.openxmlformats.org/officeDocument/2006/relationships/slideLayout" Target="../slideLayouts/slideLayout402.xml"/><Relationship Id="rId4" Type="http://schemas.openxmlformats.org/officeDocument/2006/relationships/slideLayout" Target="../slideLayouts/slideLayout375.xml"/><Relationship Id="rId9" Type="http://schemas.openxmlformats.org/officeDocument/2006/relationships/slideLayout" Target="../slideLayouts/slideLayout380.xml"/><Relationship Id="rId14" Type="http://schemas.openxmlformats.org/officeDocument/2006/relationships/slideLayout" Target="../slideLayouts/slideLayout385.xml"/><Relationship Id="rId22" Type="http://schemas.openxmlformats.org/officeDocument/2006/relationships/slideLayout" Target="../slideLayouts/slideLayout393.xml"/><Relationship Id="rId27" Type="http://schemas.openxmlformats.org/officeDocument/2006/relationships/slideLayout" Target="../slideLayouts/slideLayout398.xml"/><Relationship Id="rId30" Type="http://schemas.openxmlformats.org/officeDocument/2006/relationships/slideLayout" Target="../slideLayouts/slideLayout401.xml"/><Relationship Id="rId35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3.xml"/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image" Target="../media/image9.jpeg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theme" Target="../theme/theme28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theme" Target="../theme/theme29.xml"/><Relationship Id="rId2" Type="http://schemas.openxmlformats.org/officeDocument/2006/relationships/slideLayout" Target="../slideLayouts/slideLayout438.xml"/><Relationship Id="rId1" Type="http://schemas.openxmlformats.org/officeDocument/2006/relationships/slideLayout" Target="../slideLayouts/slideLayout437.xml"/><Relationship Id="rId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image" Target="../media/image3.jpe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6.xml"/><Relationship Id="rId13" Type="http://schemas.openxmlformats.org/officeDocument/2006/relationships/slideLayout" Target="../slideLayouts/slideLayout451.xml"/><Relationship Id="rId18" Type="http://schemas.openxmlformats.org/officeDocument/2006/relationships/slideLayout" Target="../slideLayouts/slideLayout456.xml"/><Relationship Id="rId26" Type="http://schemas.openxmlformats.org/officeDocument/2006/relationships/slideLayout" Target="../slideLayouts/slideLayout464.xml"/><Relationship Id="rId3" Type="http://schemas.openxmlformats.org/officeDocument/2006/relationships/slideLayout" Target="../slideLayouts/slideLayout441.xml"/><Relationship Id="rId21" Type="http://schemas.openxmlformats.org/officeDocument/2006/relationships/slideLayout" Target="../slideLayouts/slideLayout459.xml"/><Relationship Id="rId34" Type="http://schemas.openxmlformats.org/officeDocument/2006/relationships/slideLayout" Target="../slideLayouts/slideLayout472.xml"/><Relationship Id="rId7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50.xml"/><Relationship Id="rId17" Type="http://schemas.openxmlformats.org/officeDocument/2006/relationships/slideLayout" Target="../slideLayouts/slideLayout455.xml"/><Relationship Id="rId25" Type="http://schemas.openxmlformats.org/officeDocument/2006/relationships/slideLayout" Target="../slideLayouts/slideLayout463.xml"/><Relationship Id="rId33" Type="http://schemas.openxmlformats.org/officeDocument/2006/relationships/slideLayout" Target="../slideLayouts/slideLayout471.xml"/><Relationship Id="rId2" Type="http://schemas.openxmlformats.org/officeDocument/2006/relationships/slideLayout" Target="../slideLayouts/slideLayout440.xml"/><Relationship Id="rId16" Type="http://schemas.openxmlformats.org/officeDocument/2006/relationships/slideLayout" Target="../slideLayouts/slideLayout454.xml"/><Relationship Id="rId20" Type="http://schemas.openxmlformats.org/officeDocument/2006/relationships/slideLayout" Target="../slideLayouts/slideLayout458.xml"/><Relationship Id="rId29" Type="http://schemas.openxmlformats.org/officeDocument/2006/relationships/slideLayout" Target="../slideLayouts/slideLayout467.xml"/><Relationship Id="rId1" Type="http://schemas.openxmlformats.org/officeDocument/2006/relationships/slideLayout" Target="../slideLayouts/slideLayout439.xml"/><Relationship Id="rId6" Type="http://schemas.openxmlformats.org/officeDocument/2006/relationships/slideLayout" Target="../slideLayouts/slideLayout444.xml"/><Relationship Id="rId11" Type="http://schemas.openxmlformats.org/officeDocument/2006/relationships/slideLayout" Target="../slideLayouts/slideLayout449.xml"/><Relationship Id="rId24" Type="http://schemas.openxmlformats.org/officeDocument/2006/relationships/slideLayout" Target="../slideLayouts/slideLayout462.xml"/><Relationship Id="rId32" Type="http://schemas.openxmlformats.org/officeDocument/2006/relationships/slideLayout" Target="../slideLayouts/slideLayout470.xml"/><Relationship Id="rId37" Type="http://schemas.openxmlformats.org/officeDocument/2006/relationships/image" Target="../media/image3.jpeg"/><Relationship Id="rId5" Type="http://schemas.openxmlformats.org/officeDocument/2006/relationships/slideLayout" Target="../slideLayouts/slideLayout443.xml"/><Relationship Id="rId15" Type="http://schemas.openxmlformats.org/officeDocument/2006/relationships/slideLayout" Target="../slideLayouts/slideLayout453.xml"/><Relationship Id="rId23" Type="http://schemas.openxmlformats.org/officeDocument/2006/relationships/slideLayout" Target="../slideLayouts/slideLayout461.xml"/><Relationship Id="rId28" Type="http://schemas.openxmlformats.org/officeDocument/2006/relationships/slideLayout" Target="../slideLayouts/slideLayout466.xml"/><Relationship Id="rId36" Type="http://schemas.openxmlformats.org/officeDocument/2006/relationships/theme" Target="../theme/theme30.xml"/><Relationship Id="rId10" Type="http://schemas.openxmlformats.org/officeDocument/2006/relationships/slideLayout" Target="../slideLayouts/slideLayout448.xml"/><Relationship Id="rId19" Type="http://schemas.openxmlformats.org/officeDocument/2006/relationships/slideLayout" Target="../slideLayouts/slideLayout457.xml"/><Relationship Id="rId31" Type="http://schemas.openxmlformats.org/officeDocument/2006/relationships/slideLayout" Target="../slideLayouts/slideLayout469.xml"/><Relationship Id="rId4" Type="http://schemas.openxmlformats.org/officeDocument/2006/relationships/slideLayout" Target="../slideLayouts/slideLayout442.xml"/><Relationship Id="rId9" Type="http://schemas.openxmlformats.org/officeDocument/2006/relationships/slideLayout" Target="../slideLayouts/slideLayout447.xml"/><Relationship Id="rId14" Type="http://schemas.openxmlformats.org/officeDocument/2006/relationships/slideLayout" Target="../slideLayouts/slideLayout452.xml"/><Relationship Id="rId22" Type="http://schemas.openxmlformats.org/officeDocument/2006/relationships/slideLayout" Target="../slideLayouts/slideLayout460.xml"/><Relationship Id="rId27" Type="http://schemas.openxmlformats.org/officeDocument/2006/relationships/slideLayout" Target="../slideLayouts/slideLayout465.xml"/><Relationship Id="rId30" Type="http://schemas.openxmlformats.org/officeDocument/2006/relationships/slideLayout" Target="../slideLayouts/slideLayout468.xml"/><Relationship Id="rId35" Type="http://schemas.openxmlformats.org/officeDocument/2006/relationships/slideLayout" Target="../slideLayouts/slideLayout473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76.xml"/><Relationship Id="rId7" Type="http://schemas.openxmlformats.org/officeDocument/2006/relationships/theme" Target="../theme/theme31.xml"/><Relationship Id="rId2" Type="http://schemas.openxmlformats.org/officeDocument/2006/relationships/slideLayout" Target="../slideLayouts/slideLayout475.xml"/><Relationship Id="rId1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7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7.xml"/><Relationship Id="rId13" Type="http://schemas.openxmlformats.org/officeDocument/2006/relationships/slideLayout" Target="../slideLayouts/slideLayout492.xml"/><Relationship Id="rId18" Type="http://schemas.openxmlformats.org/officeDocument/2006/relationships/slideLayout" Target="../slideLayouts/slideLayout497.xml"/><Relationship Id="rId26" Type="http://schemas.openxmlformats.org/officeDocument/2006/relationships/slideLayout" Target="../slideLayouts/slideLayout505.xml"/><Relationship Id="rId3" Type="http://schemas.openxmlformats.org/officeDocument/2006/relationships/slideLayout" Target="../slideLayouts/slideLayout482.xml"/><Relationship Id="rId21" Type="http://schemas.openxmlformats.org/officeDocument/2006/relationships/slideLayout" Target="../slideLayouts/slideLayout500.xml"/><Relationship Id="rId34" Type="http://schemas.openxmlformats.org/officeDocument/2006/relationships/slideLayout" Target="../slideLayouts/slideLayout513.xml"/><Relationship Id="rId7" Type="http://schemas.openxmlformats.org/officeDocument/2006/relationships/slideLayout" Target="../slideLayouts/slideLayout486.xml"/><Relationship Id="rId12" Type="http://schemas.openxmlformats.org/officeDocument/2006/relationships/slideLayout" Target="../slideLayouts/slideLayout491.xml"/><Relationship Id="rId17" Type="http://schemas.openxmlformats.org/officeDocument/2006/relationships/slideLayout" Target="../slideLayouts/slideLayout496.xml"/><Relationship Id="rId25" Type="http://schemas.openxmlformats.org/officeDocument/2006/relationships/slideLayout" Target="../slideLayouts/slideLayout504.xml"/><Relationship Id="rId33" Type="http://schemas.openxmlformats.org/officeDocument/2006/relationships/slideLayout" Target="../slideLayouts/slideLayout512.xml"/><Relationship Id="rId2" Type="http://schemas.openxmlformats.org/officeDocument/2006/relationships/slideLayout" Target="../slideLayouts/slideLayout481.xml"/><Relationship Id="rId16" Type="http://schemas.openxmlformats.org/officeDocument/2006/relationships/slideLayout" Target="../slideLayouts/slideLayout495.xml"/><Relationship Id="rId20" Type="http://schemas.openxmlformats.org/officeDocument/2006/relationships/slideLayout" Target="../slideLayouts/slideLayout499.xml"/><Relationship Id="rId29" Type="http://schemas.openxmlformats.org/officeDocument/2006/relationships/slideLayout" Target="../slideLayouts/slideLayout508.xml"/><Relationship Id="rId1" Type="http://schemas.openxmlformats.org/officeDocument/2006/relationships/slideLayout" Target="../slideLayouts/slideLayout480.xml"/><Relationship Id="rId6" Type="http://schemas.openxmlformats.org/officeDocument/2006/relationships/slideLayout" Target="../slideLayouts/slideLayout485.xml"/><Relationship Id="rId11" Type="http://schemas.openxmlformats.org/officeDocument/2006/relationships/slideLayout" Target="../slideLayouts/slideLayout490.xml"/><Relationship Id="rId24" Type="http://schemas.openxmlformats.org/officeDocument/2006/relationships/slideLayout" Target="../slideLayouts/slideLayout503.xml"/><Relationship Id="rId32" Type="http://schemas.openxmlformats.org/officeDocument/2006/relationships/slideLayout" Target="../slideLayouts/slideLayout511.xml"/><Relationship Id="rId37" Type="http://schemas.openxmlformats.org/officeDocument/2006/relationships/image" Target="../media/image3.jpeg"/><Relationship Id="rId5" Type="http://schemas.openxmlformats.org/officeDocument/2006/relationships/slideLayout" Target="../slideLayouts/slideLayout484.xml"/><Relationship Id="rId15" Type="http://schemas.openxmlformats.org/officeDocument/2006/relationships/slideLayout" Target="../slideLayouts/slideLayout494.xml"/><Relationship Id="rId23" Type="http://schemas.openxmlformats.org/officeDocument/2006/relationships/slideLayout" Target="../slideLayouts/slideLayout502.xml"/><Relationship Id="rId28" Type="http://schemas.openxmlformats.org/officeDocument/2006/relationships/slideLayout" Target="../slideLayouts/slideLayout507.xml"/><Relationship Id="rId36" Type="http://schemas.openxmlformats.org/officeDocument/2006/relationships/theme" Target="../theme/theme32.xml"/><Relationship Id="rId10" Type="http://schemas.openxmlformats.org/officeDocument/2006/relationships/slideLayout" Target="../slideLayouts/slideLayout489.xml"/><Relationship Id="rId19" Type="http://schemas.openxmlformats.org/officeDocument/2006/relationships/slideLayout" Target="../slideLayouts/slideLayout498.xml"/><Relationship Id="rId31" Type="http://schemas.openxmlformats.org/officeDocument/2006/relationships/slideLayout" Target="../slideLayouts/slideLayout510.xml"/><Relationship Id="rId4" Type="http://schemas.openxmlformats.org/officeDocument/2006/relationships/slideLayout" Target="../slideLayouts/slideLayout483.xml"/><Relationship Id="rId9" Type="http://schemas.openxmlformats.org/officeDocument/2006/relationships/slideLayout" Target="../slideLayouts/slideLayout488.xml"/><Relationship Id="rId14" Type="http://schemas.openxmlformats.org/officeDocument/2006/relationships/slideLayout" Target="../slideLayouts/slideLayout493.xml"/><Relationship Id="rId22" Type="http://schemas.openxmlformats.org/officeDocument/2006/relationships/slideLayout" Target="../slideLayouts/slideLayout501.xml"/><Relationship Id="rId27" Type="http://schemas.openxmlformats.org/officeDocument/2006/relationships/slideLayout" Target="../slideLayouts/slideLayout506.xml"/><Relationship Id="rId30" Type="http://schemas.openxmlformats.org/officeDocument/2006/relationships/slideLayout" Target="../slideLayouts/slideLayout509.xml"/><Relationship Id="rId35" Type="http://schemas.openxmlformats.org/officeDocument/2006/relationships/slideLayout" Target="../slideLayouts/slideLayout51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image" Target="../media/image9.jpeg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theme" Target="../theme/theme33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8.xml"/><Relationship Id="rId2" Type="http://schemas.openxmlformats.org/officeDocument/2006/relationships/slideLayout" Target="../slideLayouts/slideLayout547.xml"/><Relationship Id="rId1" Type="http://schemas.openxmlformats.org/officeDocument/2006/relationships/slideLayout" Target="../slideLayouts/slideLayout546.xml"/><Relationship Id="rId6" Type="http://schemas.openxmlformats.org/officeDocument/2006/relationships/image" Target="../media/image1.jpeg"/><Relationship Id="rId5" Type="http://schemas.openxmlformats.org/officeDocument/2006/relationships/theme" Target="../theme/theme34.xml"/><Relationship Id="rId4" Type="http://schemas.openxmlformats.org/officeDocument/2006/relationships/slideLayout" Target="../slideLayouts/slideLayout549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51.xml"/><Relationship Id="rId1" Type="http://schemas.openxmlformats.org/officeDocument/2006/relationships/slideLayout" Target="../slideLayouts/slideLayout550.xml"/><Relationship Id="rId5" Type="http://schemas.openxmlformats.org/officeDocument/2006/relationships/image" Target="../media/image1.jpeg"/><Relationship Id="rId4" Type="http://schemas.openxmlformats.org/officeDocument/2006/relationships/theme" Target="../theme/theme35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0.xml"/><Relationship Id="rId13" Type="http://schemas.openxmlformats.org/officeDocument/2006/relationships/slideLayout" Target="../slideLayouts/slideLayout565.xml"/><Relationship Id="rId18" Type="http://schemas.openxmlformats.org/officeDocument/2006/relationships/slideLayout" Target="../slideLayouts/slideLayout570.xml"/><Relationship Id="rId26" Type="http://schemas.openxmlformats.org/officeDocument/2006/relationships/slideLayout" Target="../slideLayouts/slideLayout578.xml"/><Relationship Id="rId39" Type="http://schemas.openxmlformats.org/officeDocument/2006/relationships/slideLayout" Target="../slideLayouts/slideLayout591.xml"/><Relationship Id="rId3" Type="http://schemas.openxmlformats.org/officeDocument/2006/relationships/slideLayout" Target="../slideLayouts/slideLayout555.xml"/><Relationship Id="rId21" Type="http://schemas.openxmlformats.org/officeDocument/2006/relationships/slideLayout" Target="../slideLayouts/slideLayout573.xml"/><Relationship Id="rId34" Type="http://schemas.openxmlformats.org/officeDocument/2006/relationships/slideLayout" Target="../slideLayouts/slideLayout586.xml"/><Relationship Id="rId7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64.xml"/><Relationship Id="rId17" Type="http://schemas.openxmlformats.org/officeDocument/2006/relationships/slideLayout" Target="../slideLayouts/slideLayout569.xml"/><Relationship Id="rId25" Type="http://schemas.openxmlformats.org/officeDocument/2006/relationships/slideLayout" Target="../slideLayouts/slideLayout577.xml"/><Relationship Id="rId33" Type="http://schemas.openxmlformats.org/officeDocument/2006/relationships/slideLayout" Target="../slideLayouts/slideLayout585.xml"/><Relationship Id="rId38" Type="http://schemas.openxmlformats.org/officeDocument/2006/relationships/slideLayout" Target="../slideLayouts/slideLayout590.xml"/><Relationship Id="rId2" Type="http://schemas.openxmlformats.org/officeDocument/2006/relationships/slideLayout" Target="../slideLayouts/slideLayout554.xml"/><Relationship Id="rId16" Type="http://schemas.openxmlformats.org/officeDocument/2006/relationships/slideLayout" Target="../slideLayouts/slideLayout568.xml"/><Relationship Id="rId20" Type="http://schemas.openxmlformats.org/officeDocument/2006/relationships/slideLayout" Target="../slideLayouts/slideLayout572.xml"/><Relationship Id="rId29" Type="http://schemas.openxmlformats.org/officeDocument/2006/relationships/slideLayout" Target="../slideLayouts/slideLayout581.xml"/><Relationship Id="rId41" Type="http://schemas.openxmlformats.org/officeDocument/2006/relationships/image" Target="../media/image3.jpeg"/><Relationship Id="rId1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63.xml"/><Relationship Id="rId24" Type="http://schemas.openxmlformats.org/officeDocument/2006/relationships/slideLayout" Target="../slideLayouts/slideLayout576.xml"/><Relationship Id="rId32" Type="http://schemas.openxmlformats.org/officeDocument/2006/relationships/slideLayout" Target="../slideLayouts/slideLayout584.xml"/><Relationship Id="rId37" Type="http://schemas.openxmlformats.org/officeDocument/2006/relationships/slideLayout" Target="../slideLayouts/slideLayout589.xml"/><Relationship Id="rId40" Type="http://schemas.openxmlformats.org/officeDocument/2006/relationships/theme" Target="../theme/theme36.xml"/><Relationship Id="rId5" Type="http://schemas.openxmlformats.org/officeDocument/2006/relationships/slideLayout" Target="../slideLayouts/slideLayout557.xml"/><Relationship Id="rId15" Type="http://schemas.openxmlformats.org/officeDocument/2006/relationships/slideLayout" Target="../slideLayouts/slideLayout567.xml"/><Relationship Id="rId23" Type="http://schemas.openxmlformats.org/officeDocument/2006/relationships/slideLayout" Target="../slideLayouts/slideLayout575.xml"/><Relationship Id="rId28" Type="http://schemas.openxmlformats.org/officeDocument/2006/relationships/slideLayout" Target="../slideLayouts/slideLayout580.xml"/><Relationship Id="rId36" Type="http://schemas.openxmlformats.org/officeDocument/2006/relationships/slideLayout" Target="../slideLayouts/slideLayout588.xml"/><Relationship Id="rId10" Type="http://schemas.openxmlformats.org/officeDocument/2006/relationships/slideLayout" Target="../slideLayouts/slideLayout562.xml"/><Relationship Id="rId19" Type="http://schemas.openxmlformats.org/officeDocument/2006/relationships/slideLayout" Target="../slideLayouts/slideLayout571.xml"/><Relationship Id="rId31" Type="http://schemas.openxmlformats.org/officeDocument/2006/relationships/slideLayout" Target="../slideLayouts/slideLayout583.xml"/><Relationship Id="rId4" Type="http://schemas.openxmlformats.org/officeDocument/2006/relationships/slideLayout" Target="../slideLayouts/slideLayout556.xml"/><Relationship Id="rId9" Type="http://schemas.openxmlformats.org/officeDocument/2006/relationships/slideLayout" Target="../slideLayouts/slideLayout561.xml"/><Relationship Id="rId14" Type="http://schemas.openxmlformats.org/officeDocument/2006/relationships/slideLayout" Target="../slideLayouts/slideLayout566.xml"/><Relationship Id="rId22" Type="http://schemas.openxmlformats.org/officeDocument/2006/relationships/slideLayout" Target="../slideLayouts/slideLayout574.xml"/><Relationship Id="rId27" Type="http://schemas.openxmlformats.org/officeDocument/2006/relationships/slideLayout" Target="../slideLayouts/slideLayout579.xml"/><Relationship Id="rId30" Type="http://schemas.openxmlformats.org/officeDocument/2006/relationships/slideLayout" Target="../slideLayouts/slideLayout582.xml"/><Relationship Id="rId35" Type="http://schemas.openxmlformats.org/officeDocument/2006/relationships/slideLayout" Target="../slideLayouts/slideLayout587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9.xml"/><Relationship Id="rId13" Type="http://schemas.openxmlformats.org/officeDocument/2006/relationships/slideLayout" Target="../slideLayouts/slideLayout604.xml"/><Relationship Id="rId18" Type="http://schemas.openxmlformats.org/officeDocument/2006/relationships/slideLayout" Target="../slideLayouts/slideLayout609.xml"/><Relationship Id="rId26" Type="http://schemas.openxmlformats.org/officeDocument/2006/relationships/slideLayout" Target="../slideLayouts/slideLayout617.xml"/><Relationship Id="rId39" Type="http://schemas.openxmlformats.org/officeDocument/2006/relationships/slideLayout" Target="../slideLayouts/slideLayout630.xml"/><Relationship Id="rId3" Type="http://schemas.openxmlformats.org/officeDocument/2006/relationships/slideLayout" Target="../slideLayouts/slideLayout594.xml"/><Relationship Id="rId21" Type="http://schemas.openxmlformats.org/officeDocument/2006/relationships/slideLayout" Target="../slideLayouts/slideLayout612.xml"/><Relationship Id="rId34" Type="http://schemas.openxmlformats.org/officeDocument/2006/relationships/slideLayout" Target="../slideLayouts/slideLayout625.xml"/><Relationship Id="rId7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603.xml"/><Relationship Id="rId17" Type="http://schemas.openxmlformats.org/officeDocument/2006/relationships/slideLayout" Target="../slideLayouts/slideLayout608.xml"/><Relationship Id="rId25" Type="http://schemas.openxmlformats.org/officeDocument/2006/relationships/slideLayout" Target="../slideLayouts/slideLayout616.xml"/><Relationship Id="rId33" Type="http://schemas.openxmlformats.org/officeDocument/2006/relationships/slideLayout" Target="../slideLayouts/slideLayout624.xml"/><Relationship Id="rId38" Type="http://schemas.openxmlformats.org/officeDocument/2006/relationships/slideLayout" Target="../slideLayouts/slideLayout629.xml"/><Relationship Id="rId2" Type="http://schemas.openxmlformats.org/officeDocument/2006/relationships/slideLayout" Target="../slideLayouts/slideLayout593.xml"/><Relationship Id="rId16" Type="http://schemas.openxmlformats.org/officeDocument/2006/relationships/slideLayout" Target="../slideLayouts/slideLayout607.xml"/><Relationship Id="rId20" Type="http://schemas.openxmlformats.org/officeDocument/2006/relationships/slideLayout" Target="../slideLayouts/slideLayout611.xml"/><Relationship Id="rId29" Type="http://schemas.openxmlformats.org/officeDocument/2006/relationships/slideLayout" Target="../slideLayouts/slideLayout620.xml"/><Relationship Id="rId41" Type="http://schemas.openxmlformats.org/officeDocument/2006/relationships/image" Target="../media/image3.jpeg"/><Relationship Id="rId1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7.xml"/><Relationship Id="rId11" Type="http://schemas.openxmlformats.org/officeDocument/2006/relationships/slideLayout" Target="../slideLayouts/slideLayout602.xml"/><Relationship Id="rId24" Type="http://schemas.openxmlformats.org/officeDocument/2006/relationships/slideLayout" Target="../slideLayouts/slideLayout615.xml"/><Relationship Id="rId32" Type="http://schemas.openxmlformats.org/officeDocument/2006/relationships/slideLayout" Target="../slideLayouts/slideLayout623.xml"/><Relationship Id="rId37" Type="http://schemas.openxmlformats.org/officeDocument/2006/relationships/slideLayout" Target="../slideLayouts/slideLayout628.xml"/><Relationship Id="rId40" Type="http://schemas.openxmlformats.org/officeDocument/2006/relationships/theme" Target="../theme/theme37.xml"/><Relationship Id="rId5" Type="http://schemas.openxmlformats.org/officeDocument/2006/relationships/slideLayout" Target="../slideLayouts/slideLayout596.xml"/><Relationship Id="rId15" Type="http://schemas.openxmlformats.org/officeDocument/2006/relationships/slideLayout" Target="../slideLayouts/slideLayout606.xml"/><Relationship Id="rId23" Type="http://schemas.openxmlformats.org/officeDocument/2006/relationships/slideLayout" Target="../slideLayouts/slideLayout614.xml"/><Relationship Id="rId28" Type="http://schemas.openxmlformats.org/officeDocument/2006/relationships/slideLayout" Target="../slideLayouts/slideLayout619.xml"/><Relationship Id="rId36" Type="http://schemas.openxmlformats.org/officeDocument/2006/relationships/slideLayout" Target="../slideLayouts/slideLayout627.xml"/><Relationship Id="rId10" Type="http://schemas.openxmlformats.org/officeDocument/2006/relationships/slideLayout" Target="../slideLayouts/slideLayout601.xml"/><Relationship Id="rId19" Type="http://schemas.openxmlformats.org/officeDocument/2006/relationships/slideLayout" Target="../slideLayouts/slideLayout610.xml"/><Relationship Id="rId31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595.xml"/><Relationship Id="rId9" Type="http://schemas.openxmlformats.org/officeDocument/2006/relationships/slideLayout" Target="../slideLayouts/slideLayout600.xml"/><Relationship Id="rId14" Type="http://schemas.openxmlformats.org/officeDocument/2006/relationships/slideLayout" Target="../slideLayouts/slideLayout605.xml"/><Relationship Id="rId22" Type="http://schemas.openxmlformats.org/officeDocument/2006/relationships/slideLayout" Target="../slideLayouts/slideLayout613.xml"/><Relationship Id="rId27" Type="http://schemas.openxmlformats.org/officeDocument/2006/relationships/slideLayout" Target="../slideLayouts/slideLayout618.xml"/><Relationship Id="rId30" Type="http://schemas.openxmlformats.org/officeDocument/2006/relationships/slideLayout" Target="../slideLayouts/slideLayout621.xml"/><Relationship Id="rId35" Type="http://schemas.openxmlformats.org/officeDocument/2006/relationships/slideLayout" Target="../slideLayouts/slideLayout626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8.xml"/><Relationship Id="rId13" Type="http://schemas.openxmlformats.org/officeDocument/2006/relationships/slideLayout" Target="../slideLayouts/slideLayout643.xml"/><Relationship Id="rId18" Type="http://schemas.openxmlformats.org/officeDocument/2006/relationships/slideLayout" Target="../slideLayouts/slideLayout648.xml"/><Relationship Id="rId26" Type="http://schemas.openxmlformats.org/officeDocument/2006/relationships/slideLayout" Target="../slideLayouts/slideLayout656.xml"/><Relationship Id="rId39" Type="http://schemas.openxmlformats.org/officeDocument/2006/relationships/slideLayout" Target="../slideLayouts/slideLayout669.xml"/><Relationship Id="rId3" Type="http://schemas.openxmlformats.org/officeDocument/2006/relationships/slideLayout" Target="../slideLayouts/slideLayout633.xml"/><Relationship Id="rId21" Type="http://schemas.openxmlformats.org/officeDocument/2006/relationships/slideLayout" Target="../slideLayouts/slideLayout651.xml"/><Relationship Id="rId34" Type="http://schemas.openxmlformats.org/officeDocument/2006/relationships/slideLayout" Target="../slideLayouts/slideLayout664.xml"/><Relationship Id="rId7" Type="http://schemas.openxmlformats.org/officeDocument/2006/relationships/slideLayout" Target="../slideLayouts/slideLayout637.xml"/><Relationship Id="rId12" Type="http://schemas.openxmlformats.org/officeDocument/2006/relationships/slideLayout" Target="../slideLayouts/slideLayout642.xml"/><Relationship Id="rId17" Type="http://schemas.openxmlformats.org/officeDocument/2006/relationships/slideLayout" Target="../slideLayouts/slideLayout647.xml"/><Relationship Id="rId25" Type="http://schemas.openxmlformats.org/officeDocument/2006/relationships/slideLayout" Target="../slideLayouts/slideLayout655.xml"/><Relationship Id="rId33" Type="http://schemas.openxmlformats.org/officeDocument/2006/relationships/slideLayout" Target="../slideLayouts/slideLayout663.xml"/><Relationship Id="rId38" Type="http://schemas.openxmlformats.org/officeDocument/2006/relationships/slideLayout" Target="../slideLayouts/slideLayout668.xml"/><Relationship Id="rId2" Type="http://schemas.openxmlformats.org/officeDocument/2006/relationships/slideLayout" Target="../slideLayouts/slideLayout632.xml"/><Relationship Id="rId16" Type="http://schemas.openxmlformats.org/officeDocument/2006/relationships/slideLayout" Target="../slideLayouts/slideLayout646.xml"/><Relationship Id="rId20" Type="http://schemas.openxmlformats.org/officeDocument/2006/relationships/slideLayout" Target="../slideLayouts/slideLayout650.xml"/><Relationship Id="rId29" Type="http://schemas.openxmlformats.org/officeDocument/2006/relationships/slideLayout" Target="../slideLayouts/slideLayout659.xml"/><Relationship Id="rId41" Type="http://schemas.openxmlformats.org/officeDocument/2006/relationships/image" Target="../media/image3.jpeg"/><Relationship Id="rId1" Type="http://schemas.openxmlformats.org/officeDocument/2006/relationships/slideLayout" Target="../slideLayouts/slideLayout631.xml"/><Relationship Id="rId6" Type="http://schemas.openxmlformats.org/officeDocument/2006/relationships/slideLayout" Target="../slideLayouts/slideLayout636.xml"/><Relationship Id="rId11" Type="http://schemas.openxmlformats.org/officeDocument/2006/relationships/slideLayout" Target="../slideLayouts/slideLayout641.xml"/><Relationship Id="rId24" Type="http://schemas.openxmlformats.org/officeDocument/2006/relationships/slideLayout" Target="../slideLayouts/slideLayout654.xml"/><Relationship Id="rId32" Type="http://schemas.openxmlformats.org/officeDocument/2006/relationships/slideLayout" Target="../slideLayouts/slideLayout662.xml"/><Relationship Id="rId37" Type="http://schemas.openxmlformats.org/officeDocument/2006/relationships/slideLayout" Target="../slideLayouts/slideLayout667.xml"/><Relationship Id="rId40" Type="http://schemas.openxmlformats.org/officeDocument/2006/relationships/theme" Target="../theme/theme38.xml"/><Relationship Id="rId5" Type="http://schemas.openxmlformats.org/officeDocument/2006/relationships/slideLayout" Target="../slideLayouts/slideLayout635.xml"/><Relationship Id="rId15" Type="http://schemas.openxmlformats.org/officeDocument/2006/relationships/slideLayout" Target="../slideLayouts/slideLayout645.xml"/><Relationship Id="rId23" Type="http://schemas.openxmlformats.org/officeDocument/2006/relationships/slideLayout" Target="../slideLayouts/slideLayout653.xml"/><Relationship Id="rId28" Type="http://schemas.openxmlformats.org/officeDocument/2006/relationships/slideLayout" Target="../slideLayouts/slideLayout658.xml"/><Relationship Id="rId36" Type="http://schemas.openxmlformats.org/officeDocument/2006/relationships/slideLayout" Target="../slideLayouts/slideLayout666.xml"/><Relationship Id="rId10" Type="http://schemas.openxmlformats.org/officeDocument/2006/relationships/slideLayout" Target="../slideLayouts/slideLayout640.xml"/><Relationship Id="rId19" Type="http://schemas.openxmlformats.org/officeDocument/2006/relationships/slideLayout" Target="../slideLayouts/slideLayout649.xml"/><Relationship Id="rId31" Type="http://schemas.openxmlformats.org/officeDocument/2006/relationships/slideLayout" Target="../slideLayouts/slideLayout661.xml"/><Relationship Id="rId4" Type="http://schemas.openxmlformats.org/officeDocument/2006/relationships/slideLayout" Target="../slideLayouts/slideLayout634.xml"/><Relationship Id="rId9" Type="http://schemas.openxmlformats.org/officeDocument/2006/relationships/slideLayout" Target="../slideLayouts/slideLayout639.xml"/><Relationship Id="rId14" Type="http://schemas.openxmlformats.org/officeDocument/2006/relationships/slideLayout" Target="../slideLayouts/slideLayout644.xml"/><Relationship Id="rId22" Type="http://schemas.openxmlformats.org/officeDocument/2006/relationships/slideLayout" Target="../slideLayouts/slideLayout652.xml"/><Relationship Id="rId27" Type="http://schemas.openxmlformats.org/officeDocument/2006/relationships/slideLayout" Target="../slideLayouts/slideLayout657.xml"/><Relationship Id="rId30" Type="http://schemas.openxmlformats.org/officeDocument/2006/relationships/slideLayout" Target="../slideLayouts/slideLayout660.xml"/><Relationship Id="rId35" Type="http://schemas.openxmlformats.org/officeDocument/2006/relationships/slideLayout" Target="../slideLayouts/slideLayout665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7.xml"/><Relationship Id="rId13" Type="http://schemas.openxmlformats.org/officeDocument/2006/relationships/slideLayout" Target="../slideLayouts/slideLayout682.xml"/><Relationship Id="rId18" Type="http://schemas.openxmlformats.org/officeDocument/2006/relationships/slideLayout" Target="../slideLayouts/slideLayout687.xml"/><Relationship Id="rId26" Type="http://schemas.openxmlformats.org/officeDocument/2006/relationships/slideLayout" Target="../slideLayouts/slideLayout695.xml"/><Relationship Id="rId39" Type="http://schemas.openxmlformats.org/officeDocument/2006/relationships/slideLayout" Target="../slideLayouts/slideLayout708.xml"/><Relationship Id="rId3" Type="http://schemas.openxmlformats.org/officeDocument/2006/relationships/slideLayout" Target="../slideLayouts/slideLayout672.xml"/><Relationship Id="rId21" Type="http://schemas.openxmlformats.org/officeDocument/2006/relationships/slideLayout" Target="../slideLayouts/slideLayout690.xml"/><Relationship Id="rId34" Type="http://schemas.openxmlformats.org/officeDocument/2006/relationships/slideLayout" Target="../slideLayouts/slideLayout703.xml"/><Relationship Id="rId7" Type="http://schemas.openxmlformats.org/officeDocument/2006/relationships/slideLayout" Target="../slideLayouts/slideLayout676.xml"/><Relationship Id="rId12" Type="http://schemas.openxmlformats.org/officeDocument/2006/relationships/slideLayout" Target="../slideLayouts/slideLayout681.xml"/><Relationship Id="rId17" Type="http://schemas.openxmlformats.org/officeDocument/2006/relationships/slideLayout" Target="../slideLayouts/slideLayout686.xml"/><Relationship Id="rId25" Type="http://schemas.openxmlformats.org/officeDocument/2006/relationships/slideLayout" Target="../slideLayouts/slideLayout694.xml"/><Relationship Id="rId33" Type="http://schemas.openxmlformats.org/officeDocument/2006/relationships/slideLayout" Target="../slideLayouts/slideLayout702.xml"/><Relationship Id="rId38" Type="http://schemas.openxmlformats.org/officeDocument/2006/relationships/slideLayout" Target="../slideLayouts/slideLayout707.xml"/><Relationship Id="rId2" Type="http://schemas.openxmlformats.org/officeDocument/2006/relationships/slideLayout" Target="../slideLayouts/slideLayout671.xml"/><Relationship Id="rId16" Type="http://schemas.openxmlformats.org/officeDocument/2006/relationships/slideLayout" Target="../slideLayouts/slideLayout685.xml"/><Relationship Id="rId20" Type="http://schemas.openxmlformats.org/officeDocument/2006/relationships/slideLayout" Target="../slideLayouts/slideLayout689.xml"/><Relationship Id="rId29" Type="http://schemas.openxmlformats.org/officeDocument/2006/relationships/slideLayout" Target="../slideLayouts/slideLayout698.xml"/><Relationship Id="rId41" Type="http://schemas.openxmlformats.org/officeDocument/2006/relationships/image" Target="../media/image3.jpeg"/><Relationship Id="rId1" Type="http://schemas.openxmlformats.org/officeDocument/2006/relationships/slideLayout" Target="../slideLayouts/slideLayout670.xml"/><Relationship Id="rId6" Type="http://schemas.openxmlformats.org/officeDocument/2006/relationships/slideLayout" Target="../slideLayouts/slideLayout675.xml"/><Relationship Id="rId11" Type="http://schemas.openxmlformats.org/officeDocument/2006/relationships/slideLayout" Target="../slideLayouts/slideLayout680.xml"/><Relationship Id="rId24" Type="http://schemas.openxmlformats.org/officeDocument/2006/relationships/slideLayout" Target="../slideLayouts/slideLayout693.xml"/><Relationship Id="rId32" Type="http://schemas.openxmlformats.org/officeDocument/2006/relationships/slideLayout" Target="../slideLayouts/slideLayout701.xml"/><Relationship Id="rId37" Type="http://schemas.openxmlformats.org/officeDocument/2006/relationships/slideLayout" Target="../slideLayouts/slideLayout706.xml"/><Relationship Id="rId40" Type="http://schemas.openxmlformats.org/officeDocument/2006/relationships/theme" Target="../theme/theme39.xml"/><Relationship Id="rId5" Type="http://schemas.openxmlformats.org/officeDocument/2006/relationships/slideLayout" Target="../slideLayouts/slideLayout674.xml"/><Relationship Id="rId15" Type="http://schemas.openxmlformats.org/officeDocument/2006/relationships/slideLayout" Target="../slideLayouts/slideLayout684.xml"/><Relationship Id="rId23" Type="http://schemas.openxmlformats.org/officeDocument/2006/relationships/slideLayout" Target="../slideLayouts/slideLayout692.xml"/><Relationship Id="rId28" Type="http://schemas.openxmlformats.org/officeDocument/2006/relationships/slideLayout" Target="../slideLayouts/slideLayout697.xml"/><Relationship Id="rId36" Type="http://schemas.openxmlformats.org/officeDocument/2006/relationships/slideLayout" Target="../slideLayouts/slideLayout705.xml"/><Relationship Id="rId10" Type="http://schemas.openxmlformats.org/officeDocument/2006/relationships/slideLayout" Target="../slideLayouts/slideLayout679.xml"/><Relationship Id="rId19" Type="http://schemas.openxmlformats.org/officeDocument/2006/relationships/slideLayout" Target="../slideLayouts/slideLayout688.xml"/><Relationship Id="rId31" Type="http://schemas.openxmlformats.org/officeDocument/2006/relationships/slideLayout" Target="../slideLayouts/slideLayout700.xml"/><Relationship Id="rId4" Type="http://schemas.openxmlformats.org/officeDocument/2006/relationships/slideLayout" Target="../slideLayouts/slideLayout673.xml"/><Relationship Id="rId9" Type="http://schemas.openxmlformats.org/officeDocument/2006/relationships/slideLayout" Target="../slideLayouts/slideLayout678.xml"/><Relationship Id="rId14" Type="http://schemas.openxmlformats.org/officeDocument/2006/relationships/slideLayout" Target="../slideLayouts/slideLayout683.xml"/><Relationship Id="rId22" Type="http://schemas.openxmlformats.org/officeDocument/2006/relationships/slideLayout" Target="../slideLayouts/slideLayout691.xml"/><Relationship Id="rId27" Type="http://schemas.openxmlformats.org/officeDocument/2006/relationships/slideLayout" Target="../slideLayouts/slideLayout696.xml"/><Relationship Id="rId30" Type="http://schemas.openxmlformats.org/officeDocument/2006/relationships/slideLayout" Target="../slideLayouts/slideLayout699.xml"/><Relationship Id="rId35" Type="http://schemas.openxmlformats.org/officeDocument/2006/relationships/slideLayout" Target="../slideLayouts/slideLayout70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3.jpe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4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slideLayout" Target="../slideLayouts/slideLayout721.xml"/><Relationship Id="rId18" Type="http://schemas.openxmlformats.org/officeDocument/2006/relationships/slideLayout" Target="../slideLayouts/slideLayout726.xml"/><Relationship Id="rId26" Type="http://schemas.openxmlformats.org/officeDocument/2006/relationships/slideLayout" Target="../slideLayouts/slideLayout734.xml"/><Relationship Id="rId39" Type="http://schemas.openxmlformats.org/officeDocument/2006/relationships/slideLayout" Target="../slideLayouts/slideLayout747.xml"/><Relationship Id="rId3" Type="http://schemas.openxmlformats.org/officeDocument/2006/relationships/slideLayout" Target="../slideLayouts/slideLayout711.xml"/><Relationship Id="rId21" Type="http://schemas.openxmlformats.org/officeDocument/2006/relationships/slideLayout" Target="../slideLayouts/slideLayout729.xml"/><Relationship Id="rId34" Type="http://schemas.openxmlformats.org/officeDocument/2006/relationships/slideLayout" Target="../slideLayouts/slideLayout742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17" Type="http://schemas.openxmlformats.org/officeDocument/2006/relationships/slideLayout" Target="../slideLayouts/slideLayout725.xml"/><Relationship Id="rId25" Type="http://schemas.openxmlformats.org/officeDocument/2006/relationships/slideLayout" Target="../slideLayouts/slideLayout733.xml"/><Relationship Id="rId33" Type="http://schemas.openxmlformats.org/officeDocument/2006/relationships/slideLayout" Target="../slideLayouts/slideLayout741.xml"/><Relationship Id="rId38" Type="http://schemas.openxmlformats.org/officeDocument/2006/relationships/slideLayout" Target="../slideLayouts/slideLayout746.xml"/><Relationship Id="rId2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24.xml"/><Relationship Id="rId20" Type="http://schemas.openxmlformats.org/officeDocument/2006/relationships/slideLayout" Target="../slideLayouts/slideLayout728.xml"/><Relationship Id="rId29" Type="http://schemas.openxmlformats.org/officeDocument/2006/relationships/slideLayout" Target="../slideLayouts/slideLayout737.xml"/><Relationship Id="rId41" Type="http://schemas.openxmlformats.org/officeDocument/2006/relationships/image" Target="../media/image3.jpeg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24" Type="http://schemas.openxmlformats.org/officeDocument/2006/relationships/slideLayout" Target="../slideLayouts/slideLayout732.xml"/><Relationship Id="rId32" Type="http://schemas.openxmlformats.org/officeDocument/2006/relationships/slideLayout" Target="../slideLayouts/slideLayout740.xml"/><Relationship Id="rId37" Type="http://schemas.openxmlformats.org/officeDocument/2006/relationships/slideLayout" Target="../slideLayouts/slideLayout745.xml"/><Relationship Id="rId40" Type="http://schemas.openxmlformats.org/officeDocument/2006/relationships/theme" Target="../theme/theme40.xml"/><Relationship Id="rId5" Type="http://schemas.openxmlformats.org/officeDocument/2006/relationships/slideLayout" Target="../slideLayouts/slideLayout713.xml"/><Relationship Id="rId15" Type="http://schemas.openxmlformats.org/officeDocument/2006/relationships/slideLayout" Target="../slideLayouts/slideLayout723.xml"/><Relationship Id="rId23" Type="http://schemas.openxmlformats.org/officeDocument/2006/relationships/slideLayout" Target="../slideLayouts/slideLayout731.xml"/><Relationship Id="rId28" Type="http://schemas.openxmlformats.org/officeDocument/2006/relationships/slideLayout" Target="../slideLayouts/slideLayout736.xml"/><Relationship Id="rId36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18.xml"/><Relationship Id="rId19" Type="http://schemas.openxmlformats.org/officeDocument/2006/relationships/slideLayout" Target="../slideLayouts/slideLayout727.xml"/><Relationship Id="rId31" Type="http://schemas.openxmlformats.org/officeDocument/2006/relationships/slideLayout" Target="../slideLayouts/slideLayout739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Relationship Id="rId14" Type="http://schemas.openxmlformats.org/officeDocument/2006/relationships/slideLayout" Target="../slideLayouts/slideLayout722.xml"/><Relationship Id="rId22" Type="http://schemas.openxmlformats.org/officeDocument/2006/relationships/slideLayout" Target="../slideLayouts/slideLayout730.xml"/><Relationship Id="rId27" Type="http://schemas.openxmlformats.org/officeDocument/2006/relationships/slideLayout" Target="../slideLayouts/slideLayout735.xml"/><Relationship Id="rId30" Type="http://schemas.openxmlformats.org/officeDocument/2006/relationships/slideLayout" Target="../slideLayouts/slideLayout738.xml"/><Relationship Id="rId35" Type="http://schemas.openxmlformats.org/officeDocument/2006/relationships/slideLayout" Target="../slideLayouts/slideLayout743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5.xml"/><Relationship Id="rId13" Type="http://schemas.openxmlformats.org/officeDocument/2006/relationships/slideLayout" Target="../slideLayouts/slideLayout760.xml"/><Relationship Id="rId18" Type="http://schemas.openxmlformats.org/officeDocument/2006/relationships/slideLayout" Target="../slideLayouts/slideLayout765.xml"/><Relationship Id="rId26" Type="http://schemas.openxmlformats.org/officeDocument/2006/relationships/slideLayout" Target="../slideLayouts/slideLayout773.xml"/><Relationship Id="rId3" Type="http://schemas.openxmlformats.org/officeDocument/2006/relationships/slideLayout" Target="../slideLayouts/slideLayout750.xml"/><Relationship Id="rId21" Type="http://schemas.openxmlformats.org/officeDocument/2006/relationships/slideLayout" Target="../slideLayouts/slideLayout768.xml"/><Relationship Id="rId34" Type="http://schemas.openxmlformats.org/officeDocument/2006/relationships/slideLayout" Target="../slideLayouts/slideLayout781.xml"/><Relationship Id="rId7" Type="http://schemas.openxmlformats.org/officeDocument/2006/relationships/slideLayout" Target="../slideLayouts/slideLayout754.xml"/><Relationship Id="rId12" Type="http://schemas.openxmlformats.org/officeDocument/2006/relationships/slideLayout" Target="../slideLayouts/slideLayout759.xml"/><Relationship Id="rId17" Type="http://schemas.openxmlformats.org/officeDocument/2006/relationships/slideLayout" Target="../slideLayouts/slideLayout764.xml"/><Relationship Id="rId25" Type="http://schemas.openxmlformats.org/officeDocument/2006/relationships/slideLayout" Target="../slideLayouts/slideLayout772.xml"/><Relationship Id="rId33" Type="http://schemas.openxmlformats.org/officeDocument/2006/relationships/slideLayout" Target="../slideLayouts/slideLayout780.xml"/><Relationship Id="rId2" Type="http://schemas.openxmlformats.org/officeDocument/2006/relationships/slideLayout" Target="../slideLayouts/slideLayout749.xml"/><Relationship Id="rId16" Type="http://schemas.openxmlformats.org/officeDocument/2006/relationships/slideLayout" Target="../slideLayouts/slideLayout763.xml"/><Relationship Id="rId20" Type="http://schemas.openxmlformats.org/officeDocument/2006/relationships/slideLayout" Target="../slideLayouts/slideLayout767.xml"/><Relationship Id="rId29" Type="http://schemas.openxmlformats.org/officeDocument/2006/relationships/slideLayout" Target="../slideLayouts/slideLayout776.xml"/><Relationship Id="rId1" Type="http://schemas.openxmlformats.org/officeDocument/2006/relationships/slideLayout" Target="../slideLayouts/slideLayout748.xml"/><Relationship Id="rId6" Type="http://schemas.openxmlformats.org/officeDocument/2006/relationships/slideLayout" Target="../slideLayouts/slideLayout753.xml"/><Relationship Id="rId11" Type="http://schemas.openxmlformats.org/officeDocument/2006/relationships/slideLayout" Target="../slideLayouts/slideLayout758.xml"/><Relationship Id="rId24" Type="http://schemas.openxmlformats.org/officeDocument/2006/relationships/slideLayout" Target="../slideLayouts/slideLayout771.xml"/><Relationship Id="rId32" Type="http://schemas.openxmlformats.org/officeDocument/2006/relationships/slideLayout" Target="../slideLayouts/slideLayout779.xml"/><Relationship Id="rId5" Type="http://schemas.openxmlformats.org/officeDocument/2006/relationships/slideLayout" Target="../slideLayouts/slideLayout752.xml"/><Relationship Id="rId15" Type="http://schemas.openxmlformats.org/officeDocument/2006/relationships/slideLayout" Target="../slideLayouts/slideLayout762.xml"/><Relationship Id="rId23" Type="http://schemas.openxmlformats.org/officeDocument/2006/relationships/slideLayout" Target="../slideLayouts/slideLayout770.xml"/><Relationship Id="rId28" Type="http://schemas.openxmlformats.org/officeDocument/2006/relationships/slideLayout" Target="../slideLayouts/slideLayout775.xml"/><Relationship Id="rId36" Type="http://schemas.openxmlformats.org/officeDocument/2006/relationships/image" Target="../media/image3.jpeg"/><Relationship Id="rId10" Type="http://schemas.openxmlformats.org/officeDocument/2006/relationships/slideLayout" Target="../slideLayouts/slideLayout757.xml"/><Relationship Id="rId19" Type="http://schemas.openxmlformats.org/officeDocument/2006/relationships/slideLayout" Target="../slideLayouts/slideLayout766.xml"/><Relationship Id="rId31" Type="http://schemas.openxmlformats.org/officeDocument/2006/relationships/slideLayout" Target="../slideLayouts/slideLayout778.xml"/><Relationship Id="rId4" Type="http://schemas.openxmlformats.org/officeDocument/2006/relationships/slideLayout" Target="../slideLayouts/slideLayout751.xml"/><Relationship Id="rId9" Type="http://schemas.openxmlformats.org/officeDocument/2006/relationships/slideLayout" Target="../slideLayouts/slideLayout756.xml"/><Relationship Id="rId14" Type="http://schemas.openxmlformats.org/officeDocument/2006/relationships/slideLayout" Target="../slideLayouts/slideLayout761.xml"/><Relationship Id="rId22" Type="http://schemas.openxmlformats.org/officeDocument/2006/relationships/slideLayout" Target="../slideLayouts/slideLayout769.xml"/><Relationship Id="rId27" Type="http://schemas.openxmlformats.org/officeDocument/2006/relationships/slideLayout" Target="../slideLayouts/slideLayout774.xml"/><Relationship Id="rId30" Type="http://schemas.openxmlformats.org/officeDocument/2006/relationships/slideLayout" Target="../slideLayouts/slideLayout777.xml"/><Relationship Id="rId35" Type="http://schemas.openxmlformats.org/officeDocument/2006/relationships/theme" Target="../theme/theme41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9.xml"/><Relationship Id="rId13" Type="http://schemas.openxmlformats.org/officeDocument/2006/relationships/slideLayout" Target="../slideLayouts/slideLayout794.xml"/><Relationship Id="rId18" Type="http://schemas.openxmlformats.org/officeDocument/2006/relationships/slideLayout" Target="../slideLayouts/slideLayout799.xml"/><Relationship Id="rId26" Type="http://schemas.openxmlformats.org/officeDocument/2006/relationships/slideLayout" Target="../slideLayouts/slideLayout807.xml"/><Relationship Id="rId3" Type="http://schemas.openxmlformats.org/officeDocument/2006/relationships/slideLayout" Target="../slideLayouts/slideLayout784.xml"/><Relationship Id="rId21" Type="http://schemas.openxmlformats.org/officeDocument/2006/relationships/slideLayout" Target="../slideLayouts/slideLayout802.xml"/><Relationship Id="rId34" Type="http://schemas.openxmlformats.org/officeDocument/2006/relationships/slideLayout" Target="../slideLayouts/slideLayout815.xml"/><Relationship Id="rId7" Type="http://schemas.openxmlformats.org/officeDocument/2006/relationships/slideLayout" Target="../slideLayouts/slideLayout788.xml"/><Relationship Id="rId12" Type="http://schemas.openxmlformats.org/officeDocument/2006/relationships/slideLayout" Target="../slideLayouts/slideLayout793.xml"/><Relationship Id="rId17" Type="http://schemas.openxmlformats.org/officeDocument/2006/relationships/slideLayout" Target="../slideLayouts/slideLayout798.xml"/><Relationship Id="rId25" Type="http://schemas.openxmlformats.org/officeDocument/2006/relationships/slideLayout" Target="../slideLayouts/slideLayout806.xml"/><Relationship Id="rId33" Type="http://schemas.openxmlformats.org/officeDocument/2006/relationships/slideLayout" Target="../slideLayouts/slideLayout814.xml"/><Relationship Id="rId38" Type="http://schemas.openxmlformats.org/officeDocument/2006/relationships/slide" Target="../slides/slide6.xml"/><Relationship Id="rId2" Type="http://schemas.openxmlformats.org/officeDocument/2006/relationships/slideLayout" Target="../slideLayouts/slideLayout783.xml"/><Relationship Id="rId16" Type="http://schemas.openxmlformats.org/officeDocument/2006/relationships/slideLayout" Target="../slideLayouts/slideLayout797.xml"/><Relationship Id="rId20" Type="http://schemas.openxmlformats.org/officeDocument/2006/relationships/slideLayout" Target="../slideLayouts/slideLayout801.xml"/><Relationship Id="rId29" Type="http://schemas.openxmlformats.org/officeDocument/2006/relationships/slideLayout" Target="../slideLayouts/slideLayout810.xml"/><Relationship Id="rId1" Type="http://schemas.openxmlformats.org/officeDocument/2006/relationships/slideLayout" Target="../slideLayouts/slideLayout782.xml"/><Relationship Id="rId6" Type="http://schemas.openxmlformats.org/officeDocument/2006/relationships/slideLayout" Target="../slideLayouts/slideLayout787.xml"/><Relationship Id="rId11" Type="http://schemas.openxmlformats.org/officeDocument/2006/relationships/slideLayout" Target="../slideLayouts/slideLayout792.xml"/><Relationship Id="rId24" Type="http://schemas.openxmlformats.org/officeDocument/2006/relationships/slideLayout" Target="../slideLayouts/slideLayout805.xml"/><Relationship Id="rId32" Type="http://schemas.openxmlformats.org/officeDocument/2006/relationships/slideLayout" Target="../slideLayouts/slideLayout813.xml"/><Relationship Id="rId37" Type="http://schemas.openxmlformats.org/officeDocument/2006/relationships/image" Target="../media/image3.jpeg"/><Relationship Id="rId5" Type="http://schemas.openxmlformats.org/officeDocument/2006/relationships/slideLayout" Target="../slideLayouts/slideLayout786.xml"/><Relationship Id="rId15" Type="http://schemas.openxmlformats.org/officeDocument/2006/relationships/slideLayout" Target="../slideLayouts/slideLayout796.xml"/><Relationship Id="rId23" Type="http://schemas.openxmlformats.org/officeDocument/2006/relationships/slideLayout" Target="../slideLayouts/slideLayout804.xml"/><Relationship Id="rId28" Type="http://schemas.openxmlformats.org/officeDocument/2006/relationships/slideLayout" Target="../slideLayouts/slideLayout809.xml"/><Relationship Id="rId36" Type="http://schemas.openxmlformats.org/officeDocument/2006/relationships/theme" Target="../theme/theme42.xml"/><Relationship Id="rId10" Type="http://schemas.openxmlformats.org/officeDocument/2006/relationships/slideLayout" Target="../slideLayouts/slideLayout791.xml"/><Relationship Id="rId19" Type="http://schemas.openxmlformats.org/officeDocument/2006/relationships/slideLayout" Target="../slideLayouts/slideLayout800.xml"/><Relationship Id="rId31" Type="http://schemas.openxmlformats.org/officeDocument/2006/relationships/slideLayout" Target="../slideLayouts/slideLayout812.xml"/><Relationship Id="rId4" Type="http://schemas.openxmlformats.org/officeDocument/2006/relationships/slideLayout" Target="../slideLayouts/slideLayout785.xml"/><Relationship Id="rId9" Type="http://schemas.openxmlformats.org/officeDocument/2006/relationships/slideLayout" Target="../slideLayouts/slideLayout790.xml"/><Relationship Id="rId14" Type="http://schemas.openxmlformats.org/officeDocument/2006/relationships/slideLayout" Target="../slideLayouts/slideLayout795.xml"/><Relationship Id="rId22" Type="http://schemas.openxmlformats.org/officeDocument/2006/relationships/slideLayout" Target="../slideLayouts/slideLayout803.xml"/><Relationship Id="rId27" Type="http://schemas.openxmlformats.org/officeDocument/2006/relationships/slideLayout" Target="../slideLayouts/slideLayout808.xml"/><Relationship Id="rId30" Type="http://schemas.openxmlformats.org/officeDocument/2006/relationships/slideLayout" Target="../slideLayouts/slideLayout811.xml"/><Relationship Id="rId35" Type="http://schemas.openxmlformats.org/officeDocument/2006/relationships/slideLayout" Target="../slideLayouts/slideLayout816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4.xml"/><Relationship Id="rId13" Type="http://schemas.openxmlformats.org/officeDocument/2006/relationships/slideLayout" Target="../slideLayouts/slideLayout829.xml"/><Relationship Id="rId18" Type="http://schemas.openxmlformats.org/officeDocument/2006/relationships/slideLayout" Target="../slideLayouts/slideLayout834.xml"/><Relationship Id="rId26" Type="http://schemas.openxmlformats.org/officeDocument/2006/relationships/slideLayout" Target="../slideLayouts/slideLayout842.xml"/><Relationship Id="rId39" Type="http://schemas.openxmlformats.org/officeDocument/2006/relationships/theme" Target="../theme/theme43.xml"/><Relationship Id="rId3" Type="http://schemas.openxmlformats.org/officeDocument/2006/relationships/slideLayout" Target="../slideLayouts/slideLayout819.xml"/><Relationship Id="rId21" Type="http://schemas.openxmlformats.org/officeDocument/2006/relationships/slideLayout" Target="../slideLayouts/slideLayout837.xml"/><Relationship Id="rId34" Type="http://schemas.openxmlformats.org/officeDocument/2006/relationships/slideLayout" Target="../slideLayouts/slideLayout850.xml"/><Relationship Id="rId7" Type="http://schemas.openxmlformats.org/officeDocument/2006/relationships/slideLayout" Target="../slideLayouts/slideLayout823.xml"/><Relationship Id="rId12" Type="http://schemas.openxmlformats.org/officeDocument/2006/relationships/slideLayout" Target="../slideLayouts/slideLayout828.xml"/><Relationship Id="rId17" Type="http://schemas.openxmlformats.org/officeDocument/2006/relationships/slideLayout" Target="../slideLayouts/slideLayout833.xml"/><Relationship Id="rId25" Type="http://schemas.openxmlformats.org/officeDocument/2006/relationships/slideLayout" Target="../slideLayouts/slideLayout841.xml"/><Relationship Id="rId33" Type="http://schemas.openxmlformats.org/officeDocument/2006/relationships/slideLayout" Target="../slideLayouts/slideLayout849.xml"/><Relationship Id="rId38" Type="http://schemas.openxmlformats.org/officeDocument/2006/relationships/slideLayout" Target="../slideLayouts/slideLayout854.xml"/><Relationship Id="rId2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32.xml"/><Relationship Id="rId20" Type="http://schemas.openxmlformats.org/officeDocument/2006/relationships/slideLayout" Target="../slideLayouts/slideLayout836.xml"/><Relationship Id="rId29" Type="http://schemas.openxmlformats.org/officeDocument/2006/relationships/slideLayout" Target="../slideLayouts/slideLayout845.xml"/><Relationship Id="rId1" Type="http://schemas.openxmlformats.org/officeDocument/2006/relationships/slideLayout" Target="../slideLayouts/slideLayout817.xml"/><Relationship Id="rId6" Type="http://schemas.openxmlformats.org/officeDocument/2006/relationships/slideLayout" Target="../slideLayouts/slideLayout822.xml"/><Relationship Id="rId11" Type="http://schemas.openxmlformats.org/officeDocument/2006/relationships/slideLayout" Target="../slideLayouts/slideLayout827.xml"/><Relationship Id="rId24" Type="http://schemas.openxmlformats.org/officeDocument/2006/relationships/slideLayout" Target="../slideLayouts/slideLayout840.xml"/><Relationship Id="rId32" Type="http://schemas.openxmlformats.org/officeDocument/2006/relationships/slideLayout" Target="../slideLayouts/slideLayout848.xml"/><Relationship Id="rId37" Type="http://schemas.openxmlformats.org/officeDocument/2006/relationships/slideLayout" Target="../slideLayouts/slideLayout853.xml"/><Relationship Id="rId40" Type="http://schemas.openxmlformats.org/officeDocument/2006/relationships/image" Target="../media/image3.jpeg"/><Relationship Id="rId5" Type="http://schemas.openxmlformats.org/officeDocument/2006/relationships/slideLayout" Target="../slideLayouts/slideLayout821.xml"/><Relationship Id="rId15" Type="http://schemas.openxmlformats.org/officeDocument/2006/relationships/slideLayout" Target="../slideLayouts/slideLayout831.xml"/><Relationship Id="rId23" Type="http://schemas.openxmlformats.org/officeDocument/2006/relationships/slideLayout" Target="../slideLayouts/slideLayout839.xml"/><Relationship Id="rId28" Type="http://schemas.openxmlformats.org/officeDocument/2006/relationships/slideLayout" Target="../slideLayouts/slideLayout844.xml"/><Relationship Id="rId36" Type="http://schemas.openxmlformats.org/officeDocument/2006/relationships/slideLayout" Target="../slideLayouts/slideLayout852.xml"/><Relationship Id="rId10" Type="http://schemas.openxmlformats.org/officeDocument/2006/relationships/slideLayout" Target="../slideLayouts/slideLayout826.xml"/><Relationship Id="rId19" Type="http://schemas.openxmlformats.org/officeDocument/2006/relationships/slideLayout" Target="../slideLayouts/slideLayout835.xml"/><Relationship Id="rId31" Type="http://schemas.openxmlformats.org/officeDocument/2006/relationships/slideLayout" Target="../slideLayouts/slideLayout847.xml"/><Relationship Id="rId4" Type="http://schemas.openxmlformats.org/officeDocument/2006/relationships/slideLayout" Target="../slideLayouts/slideLayout820.xml"/><Relationship Id="rId9" Type="http://schemas.openxmlformats.org/officeDocument/2006/relationships/slideLayout" Target="../slideLayouts/slideLayout825.xml"/><Relationship Id="rId14" Type="http://schemas.openxmlformats.org/officeDocument/2006/relationships/slideLayout" Target="../slideLayouts/slideLayout830.xml"/><Relationship Id="rId22" Type="http://schemas.openxmlformats.org/officeDocument/2006/relationships/slideLayout" Target="../slideLayouts/slideLayout838.xml"/><Relationship Id="rId27" Type="http://schemas.openxmlformats.org/officeDocument/2006/relationships/slideLayout" Target="../slideLayouts/slideLayout843.xml"/><Relationship Id="rId30" Type="http://schemas.openxmlformats.org/officeDocument/2006/relationships/slideLayout" Target="../slideLayouts/slideLayout846.xml"/><Relationship Id="rId35" Type="http://schemas.openxmlformats.org/officeDocument/2006/relationships/slideLayout" Target="../slideLayouts/slideLayout85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1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30.xml"/><Relationship Id="rId34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image" Target="../media/image3.jpeg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46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52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5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58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61" y="243347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4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603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09" y="545790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74" y="545448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9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15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15" y="1116455"/>
            <a:ext cx="8551441" cy="4138082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5" y="5508029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4" y="550658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47" y="550316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8" cstate="print"/>
          <a:srcRect l="140" r="337"/>
          <a:stretch>
            <a:fillRect/>
          </a:stretch>
        </p:blipFill>
        <p:spPr>
          <a:xfrm>
            <a:off x="353628" y="5315282"/>
            <a:ext cx="8436769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2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3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4" cy="698500"/>
          </a:xfrm>
          <a:prstGeom prst="rect">
            <a:avLst/>
          </a:prstGeom>
        </p:spPr>
        <p:txBody>
          <a:bodyPr vert="horz" lIns="64194" tIns="35664" rIns="64194" bIns="35664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116456"/>
            <a:ext cx="8580924" cy="4138083"/>
          </a:xfrm>
          <a:prstGeom prst="rect">
            <a:avLst/>
          </a:prstGeom>
        </p:spPr>
        <p:txBody>
          <a:bodyPr vert="horz" lIns="71327" tIns="35664" rIns="71327" bIns="35664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69" y="5492958"/>
            <a:ext cx="3420515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1" tIns="32030" rIns="64061" bIns="32030" anchor="b" anchorCtr="0">
            <a:spAutoFit/>
          </a:bodyPr>
          <a:lstStyle/>
          <a:p>
            <a:pPr defTabSz="635261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29503" y="5491514"/>
            <a:ext cx="646154" cy="14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73639" y="5488094"/>
            <a:ext cx="207739" cy="1416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1" tIns="32030" rIns="64061" bIns="32030" anchor="b">
            <a:spAutoFit/>
          </a:bodyPr>
          <a:lstStyle/>
          <a:p>
            <a:pPr algn="r" defTabSz="635261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261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9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873" r:id="rId18"/>
    <p:sldLayoutId id="2147483874" r:id="rId19"/>
    <p:sldLayoutId id="2147483875" r:id="rId20"/>
    <p:sldLayoutId id="2147483876" r:id="rId21"/>
    <p:sldLayoutId id="2147483877" r:id="rId22"/>
    <p:sldLayoutId id="2147483878" r:id="rId23"/>
    <p:sldLayoutId id="2147483879" r:id="rId24"/>
    <p:sldLayoutId id="2147483880" r:id="rId25"/>
    <p:sldLayoutId id="2147483881" r:id="rId26"/>
    <p:sldLayoutId id="2147483882" r:id="rId27"/>
    <p:sldLayoutId id="2147483883" r:id="rId28"/>
    <p:sldLayoutId id="2147483884" r:id="rId29"/>
    <p:sldLayoutId id="2147483885" r:id="rId30"/>
    <p:sldLayoutId id="2147483886" r:id="rId3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713274" rtl="0" eaLnBrk="1" latinLnBrk="0" hangingPunct="1">
        <a:lnSpc>
          <a:spcPct val="80000"/>
        </a:lnSpc>
        <a:spcBef>
          <a:spcPct val="0"/>
        </a:spcBef>
        <a:buNone/>
        <a:defRPr lang="en-US" sz="28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8319" indent="-178319" algn="l" defTabSz="713274" rtl="0" eaLnBrk="1" latinLnBrk="0" hangingPunct="1">
        <a:lnSpc>
          <a:spcPct val="95000"/>
        </a:lnSpc>
        <a:spcBef>
          <a:spcPts val="1123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317012" indent="0" algn="l" defTabSz="713274" rtl="0" eaLnBrk="1" latinLnBrk="0" hangingPunct="1">
        <a:lnSpc>
          <a:spcPct val="95000"/>
        </a:lnSpc>
        <a:spcBef>
          <a:spcPts val="655"/>
        </a:spcBef>
        <a:buClr>
          <a:schemeClr val="tx2"/>
        </a:buClr>
        <a:buFontTx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445797" indent="-1239" algn="l" defTabSz="713274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2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537433" indent="0" algn="l" defTabSz="713274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625355" indent="0" algn="l" defTabSz="713274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961506" indent="-178319" algn="l" defTabSz="71327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144" indent="-178319" algn="l" defTabSz="71327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782" indent="-178319" algn="l" defTabSz="71327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419" indent="-178319" algn="l" defTabSz="71327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2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38" algn="l" defTabSz="7132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74" algn="l" defTabSz="7132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13" algn="l" defTabSz="7132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550" algn="l" defTabSz="7132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188" algn="l" defTabSz="7132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825" algn="l" defTabSz="7132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463" algn="l" defTabSz="7132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3100" algn="l" defTabSz="7132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61" y="243347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6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603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09" y="545790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74" y="545448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9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1" r:id="rId3"/>
    <p:sldLayoutId id="2147483892" r:id="rId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3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4" cy="698500"/>
          </a:xfrm>
          <a:prstGeom prst="rect">
            <a:avLst/>
          </a:prstGeom>
        </p:spPr>
        <p:txBody>
          <a:bodyPr vert="horz" lIns="64199" tIns="35666" rIns="64199" bIns="35666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116460"/>
            <a:ext cx="8580924" cy="4138083"/>
          </a:xfrm>
          <a:prstGeom prst="rect">
            <a:avLst/>
          </a:prstGeom>
        </p:spPr>
        <p:txBody>
          <a:bodyPr vert="horz" lIns="71332" tIns="35666" rIns="71332" bIns="35666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69" y="5492955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29496" y="5491510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73631" y="5488090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6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0" r:id="rId27"/>
    <p:sldLayoutId id="2147483921" r:id="rId28"/>
    <p:sldLayoutId id="2147483922" r:id="rId29"/>
    <p:sldLayoutId id="2147483923" r:id="rId30"/>
    <p:sldLayoutId id="2147483924" r:id="rId3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713323" rtl="0" eaLnBrk="1" latinLnBrk="0" hangingPunct="1">
        <a:lnSpc>
          <a:spcPct val="80000"/>
        </a:lnSpc>
        <a:spcBef>
          <a:spcPct val="0"/>
        </a:spcBef>
        <a:buNone/>
        <a:defRPr lang="en-US" sz="28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8331" indent="-178331" algn="l" defTabSz="713323" rtl="0" eaLnBrk="1" latinLnBrk="0" hangingPunct="1">
        <a:lnSpc>
          <a:spcPct val="95000"/>
        </a:lnSpc>
        <a:spcBef>
          <a:spcPts val="1123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317033" indent="0" algn="l" defTabSz="713323" rtl="0" eaLnBrk="1" latinLnBrk="0" hangingPunct="1">
        <a:lnSpc>
          <a:spcPct val="95000"/>
        </a:lnSpc>
        <a:spcBef>
          <a:spcPts val="655"/>
        </a:spcBef>
        <a:buClr>
          <a:schemeClr val="tx2"/>
        </a:buClr>
        <a:buFontTx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445827" indent="-1239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2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537469" indent="0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625397" indent="0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961639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301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963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625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6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323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85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647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309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97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63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3294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58" y="243333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4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588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7" y="5459342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3" y="5457896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43" y="545447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25" y="105860"/>
            <a:ext cx="8588861" cy="6985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4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39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37" y="1116455"/>
            <a:ext cx="8551441" cy="4138082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65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8" cstate="print"/>
          <a:srcRect l="140" r="337"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9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33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31" y="1116455"/>
            <a:ext cx="8551441" cy="4138082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59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8" cstate="print"/>
          <a:srcRect l="140" r="337"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61" y="243344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6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603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03" y="545790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68" y="545448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1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3" r:id="rId3"/>
    <p:sldLayoutId id="2147483954" r:id="rId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28" y="163979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27" y="1106808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82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909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1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973" r:id="rId18"/>
    <p:sldLayoutId id="2147483974" r:id="rId19"/>
    <p:sldLayoutId id="2147483975" r:id="rId20"/>
    <p:sldLayoutId id="2147483976" r:id="rId21"/>
    <p:sldLayoutId id="2147483977" r:id="rId22"/>
    <p:sldLayoutId id="2147483978" r:id="rId23"/>
    <p:sldLayoutId id="2147483979" r:id="rId24"/>
    <p:sldLayoutId id="2147483980" r:id="rId25"/>
    <p:sldLayoutId id="2147483981" r:id="rId26"/>
    <p:sldLayoutId id="2147483982" r:id="rId27"/>
    <p:sldLayoutId id="2147483983" r:id="rId28"/>
    <p:sldLayoutId id="2147483984" r:id="rId29"/>
    <p:sldLayoutId id="2147483985" r:id="rId30"/>
    <p:sldLayoutId id="2147483986" r:id="rId31"/>
    <p:sldLayoutId id="2147483987" r:id="rId32"/>
    <p:sldLayoutId id="2147483988" r:id="rId33"/>
    <p:sldLayoutId id="2147483989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61" y="243344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6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603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03" y="545790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68" y="545448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7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5" r:id="rId3"/>
    <p:sldLayoutId id="2147483996" r:id="rId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225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221" y="1116560"/>
            <a:ext cx="8550275" cy="41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250848" y="5459064"/>
            <a:ext cx="3421063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19" tIns="41058" rIns="82119" bIns="41058" anchor="b">
            <a:spAutoFit/>
          </a:bodyPr>
          <a:lstStyle/>
          <a:p>
            <a:pPr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7789709" y="5457744"/>
            <a:ext cx="785979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ltGray">
          <a:xfrm>
            <a:off x="8650794" y="5455094"/>
            <a:ext cx="259881" cy="1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base">
              <a:spcBef>
                <a:spcPct val="0"/>
              </a:spcBef>
              <a:spcAft>
                <a:spcPct val="0"/>
              </a:spcAft>
            </a:pPr>
            <a:fld id="{5FCA189E-A01D-4666-BB59-9F3726B92AD0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33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4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5pPr>
      <a:lvl6pPr marL="457169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6pPr>
      <a:lvl7pPr marL="914338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7pPr>
      <a:lvl8pPr marL="1371507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8pPr>
      <a:lvl9pPr marL="1828676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9pPr>
    </p:titleStyle>
    <p:bodyStyle>
      <a:lvl1pPr marL="228584" indent="-228584" algn="l" rtl="0" eaLnBrk="0" fontAlgn="base" hangingPunct="0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50796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Font typeface="Arial" charset="0"/>
        <a:defRPr lang="en-US" sz="1600" kern="1200" dirty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682579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Font typeface="Arial" charset="0"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1027043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Font typeface="Arial" charset="0"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3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4" cy="698500"/>
          </a:xfrm>
          <a:prstGeom prst="rect">
            <a:avLst/>
          </a:prstGeom>
        </p:spPr>
        <p:txBody>
          <a:bodyPr vert="horz" lIns="64199" tIns="35666" rIns="64199" bIns="35666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116456"/>
            <a:ext cx="8580924" cy="4138083"/>
          </a:xfrm>
          <a:prstGeom prst="rect">
            <a:avLst/>
          </a:prstGeom>
        </p:spPr>
        <p:txBody>
          <a:bodyPr vert="horz" lIns="71332" tIns="35666" rIns="71332" bIns="35666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  <p:sldLayoutId id="2147484015" r:id="rId18"/>
    <p:sldLayoutId id="2147484016" r:id="rId19"/>
    <p:sldLayoutId id="2147484017" r:id="rId20"/>
    <p:sldLayoutId id="2147484018" r:id="rId21"/>
    <p:sldLayoutId id="2147484019" r:id="rId22"/>
    <p:sldLayoutId id="2147484020" r:id="rId23"/>
    <p:sldLayoutId id="2147484021" r:id="rId24"/>
    <p:sldLayoutId id="2147484022" r:id="rId25"/>
    <p:sldLayoutId id="2147484023" r:id="rId26"/>
    <p:sldLayoutId id="2147484024" r:id="rId27"/>
    <p:sldLayoutId id="2147484025" r:id="rId28"/>
    <p:sldLayoutId id="2147484026" r:id="rId29"/>
    <p:sldLayoutId id="2147484027" r:id="rId30"/>
    <p:sldLayoutId id="2147484028" r:id="rId3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713323" rtl="0" eaLnBrk="1" latinLnBrk="0" hangingPunct="1">
        <a:lnSpc>
          <a:spcPct val="80000"/>
        </a:lnSpc>
        <a:spcBef>
          <a:spcPct val="0"/>
        </a:spcBef>
        <a:buNone/>
        <a:defRPr lang="en-US" sz="28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8331" indent="-178331" algn="l" defTabSz="713323" rtl="0" eaLnBrk="1" latinLnBrk="0" hangingPunct="1">
        <a:lnSpc>
          <a:spcPct val="95000"/>
        </a:lnSpc>
        <a:spcBef>
          <a:spcPts val="1123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317033" indent="0" algn="l" defTabSz="713323" rtl="0" eaLnBrk="1" latinLnBrk="0" hangingPunct="1">
        <a:lnSpc>
          <a:spcPct val="95000"/>
        </a:lnSpc>
        <a:spcBef>
          <a:spcPts val="655"/>
        </a:spcBef>
        <a:buClr>
          <a:schemeClr val="tx2"/>
        </a:buClr>
        <a:buFontTx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445827" indent="-1239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2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537469" indent="0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625397" indent="0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961639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301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963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625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6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323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85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647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309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97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63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3294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3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4" cy="698500"/>
          </a:xfrm>
          <a:prstGeom prst="rect">
            <a:avLst/>
          </a:prstGeom>
        </p:spPr>
        <p:txBody>
          <a:bodyPr vert="horz" lIns="64186" tIns="35658" rIns="64186" bIns="35658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116460"/>
            <a:ext cx="8580924" cy="4138083"/>
          </a:xfrm>
          <a:prstGeom prst="rect">
            <a:avLst/>
          </a:prstGeom>
        </p:spPr>
        <p:txBody>
          <a:bodyPr vert="horz" lIns="71318" tIns="35658" rIns="71318" bIns="35658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72" y="5492970"/>
            <a:ext cx="3420515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52" tIns="32025" rIns="64052" bIns="32025" anchor="b" anchorCtr="0">
            <a:spAutoFit/>
          </a:bodyPr>
          <a:lstStyle/>
          <a:p>
            <a:pPr defTabSz="635175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29522" y="5491526"/>
            <a:ext cx="646136" cy="14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73658" y="5488106"/>
            <a:ext cx="207721" cy="1416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52" tIns="32025" rIns="64052" bIns="32025" anchor="b">
            <a:spAutoFit/>
          </a:bodyPr>
          <a:lstStyle/>
          <a:p>
            <a:pPr algn="r" defTabSz="635175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175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395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  <p:sldLayoutId id="2147484047" r:id="rId18"/>
    <p:sldLayoutId id="2147484048" r:id="rId19"/>
    <p:sldLayoutId id="2147484049" r:id="rId20"/>
    <p:sldLayoutId id="2147484050" r:id="rId21"/>
    <p:sldLayoutId id="2147484051" r:id="rId22"/>
    <p:sldLayoutId id="2147484052" r:id="rId23"/>
    <p:sldLayoutId id="2147484053" r:id="rId24"/>
    <p:sldLayoutId id="2147484054" r:id="rId25"/>
    <p:sldLayoutId id="2147484055" r:id="rId26"/>
    <p:sldLayoutId id="2147484056" r:id="rId27"/>
    <p:sldLayoutId id="2147484057" r:id="rId28"/>
    <p:sldLayoutId id="2147484058" r:id="rId29"/>
    <p:sldLayoutId id="2147484059" r:id="rId30"/>
    <p:sldLayoutId id="2147484060" r:id="rId3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713178" rtl="0" eaLnBrk="1" latinLnBrk="0" hangingPunct="1">
        <a:lnSpc>
          <a:spcPct val="80000"/>
        </a:lnSpc>
        <a:spcBef>
          <a:spcPct val="0"/>
        </a:spcBef>
        <a:buNone/>
        <a:defRPr lang="en-US" sz="28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8295" indent="-178295" algn="l" defTabSz="713178" rtl="0" eaLnBrk="1" latinLnBrk="0" hangingPunct="1">
        <a:lnSpc>
          <a:spcPct val="95000"/>
        </a:lnSpc>
        <a:spcBef>
          <a:spcPts val="1123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316969" indent="0" algn="l" defTabSz="713178" rtl="0" eaLnBrk="1" latinLnBrk="0" hangingPunct="1">
        <a:lnSpc>
          <a:spcPct val="95000"/>
        </a:lnSpc>
        <a:spcBef>
          <a:spcPts val="655"/>
        </a:spcBef>
        <a:buClr>
          <a:schemeClr val="tx2"/>
        </a:buClr>
        <a:buFontTx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445737" indent="-1239" algn="l" defTabSz="713178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2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537360" indent="0" algn="l" defTabSz="713178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625270" indent="0" algn="l" defTabSz="713178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961240" indent="-178295" algn="l" defTabSz="7131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830" indent="-178295" algn="l" defTabSz="7131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420" indent="-178295" algn="l" defTabSz="7131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008" indent="-178295" algn="l" defTabSz="7131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1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90" algn="l" defTabSz="7131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178" algn="l" defTabSz="7131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768" algn="l" defTabSz="7131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356" algn="l" defTabSz="7131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946" algn="l" defTabSz="7131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535" algn="l" defTabSz="7131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123" algn="l" defTabSz="7131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713" algn="l" defTabSz="7131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62" y="243336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4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14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4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4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588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 defTabSz="914214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2" y="5459363"/>
            <a:ext cx="3420515" cy="17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7" tIns="41052" rIns="82107" bIns="41052" anchor="b" anchorCtr="0">
            <a:spAutoFit/>
          </a:bodyPr>
          <a:lstStyle/>
          <a:p>
            <a:pPr defTabSz="814223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20" y="5457916"/>
            <a:ext cx="785954" cy="17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7" tIns="41052" rIns="82107" bIns="41052" anchor="b">
            <a:spAutoFit/>
          </a:bodyPr>
          <a:lstStyle/>
          <a:p>
            <a:pPr algn="r" defTabSz="81422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77" y="5454496"/>
            <a:ext cx="259856" cy="175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7" tIns="41052" rIns="82107" bIns="41052" anchor="b">
            <a:spAutoFit/>
          </a:bodyPr>
          <a:lstStyle/>
          <a:p>
            <a:pPr algn="r" defTabSz="81422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22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25" y="105860"/>
            <a:ext cx="8588861" cy="698500"/>
          </a:xfrm>
          <a:prstGeom prst="rect">
            <a:avLst/>
          </a:prstGeom>
        </p:spPr>
        <p:txBody>
          <a:bodyPr vert="horz" lIns="82279" tIns="45711" rIns="82279" bIns="45711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4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214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54" indent="-228554" algn="l" defTabSz="914214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18" indent="0" algn="l" defTabSz="914214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383" indent="-1588" algn="l" defTabSz="914214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835" indent="0" algn="l" defTabSz="914214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525" indent="0" algn="l" defTabSz="914214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088" indent="-228554" algn="l" defTabSz="9142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94" indent="-228554" algn="l" defTabSz="9142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02" indent="-228554" algn="l" defTabSz="9142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10" indent="-228554" algn="l" defTabSz="9142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7" algn="l" defTabSz="9142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4" algn="l" defTabSz="9142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1" algn="l" defTabSz="9142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8" algn="l" defTabSz="9142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5" algn="l" defTabSz="9142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2" algn="l" defTabSz="9142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49" algn="l" defTabSz="9142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56" algn="l" defTabSz="9142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61" y="243347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5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603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09" y="545790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74" y="545448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9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70" r:id="rId3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39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37" y="1116455"/>
            <a:ext cx="8551441" cy="4138082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65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8" cstate="print"/>
          <a:srcRect l="140" r="337"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5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61" y="243344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5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603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03" y="545790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68" y="545448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9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5" r:id="rId3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33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31" y="1116455"/>
            <a:ext cx="8551441" cy="4138082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59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8" cstate="print"/>
          <a:srcRect l="140" r="337"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28" y="163979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27" y="1106808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82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909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2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  <p:sldLayoutId id="2147484111" r:id="rId15"/>
    <p:sldLayoutId id="2147484112" r:id="rId16"/>
    <p:sldLayoutId id="2147484113" r:id="rId17"/>
    <p:sldLayoutId id="2147484114" r:id="rId18"/>
    <p:sldLayoutId id="2147484115" r:id="rId19"/>
    <p:sldLayoutId id="2147484116" r:id="rId20"/>
    <p:sldLayoutId id="2147484117" r:id="rId21"/>
    <p:sldLayoutId id="2147484118" r:id="rId22"/>
    <p:sldLayoutId id="2147484119" r:id="rId23"/>
    <p:sldLayoutId id="2147484120" r:id="rId24"/>
    <p:sldLayoutId id="2147484121" r:id="rId25"/>
    <p:sldLayoutId id="2147484122" r:id="rId26"/>
    <p:sldLayoutId id="2147484123" r:id="rId27"/>
    <p:sldLayoutId id="2147484124" r:id="rId28"/>
    <p:sldLayoutId id="2147484125" r:id="rId29"/>
    <p:sldLayoutId id="2147484126" r:id="rId30"/>
    <p:sldLayoutId id="2147484127" r:id="rId31"/>
    <p:sldLayoutId id="2147484128" r:id="rId32"/>
    <p:sldLayoutId id="2147484129" r:id="rId33"/>
    <p:sldLayoutId id="2147484130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3" cstate="print"/>
          <a:srcRect t="95236" r="2996"/>
          <a:stretch>
            <a:fillRect/>
          </a:stretch>
        </p:blipFill>
        <p:spPr>
          <a:xfrm>
            <a:off x="333375" y="5317882"/>
            <a:ext cx="8477250" cy="1365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4" cy="698500"/>
          </a:xfrm>
          <a:prstGeom prst="rect">
            <a:avLst/>
          </a:prstGeom>
        </p:spPr>
        <p:txBody>
          <a:bodyPr vert="horz" lIns="64169" tIns="35648" rIns="64169" bIns="35648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116460"/>
            <a:ext cx="8580924" cy="4138083"/>
          </a:xfrm>
          <a:prstGeom prst="rect">
            <a:avLst/>
          </a:prstGeom>
        </p:spPr>
        <p:txBody>
          <a:bodyPr vert="horz" lIns="71298" tIns="35648" rIns="71298" bIns="35648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76" y="5492988"/>
            <a:ext cx="3420515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35" tIns="32017" rIns="64035" bIns="32017" anchor="b" anchorCtr="0">
            <a:spAutoFit/>
          </a:bodyPr>
          <a:lstStyle/>
          <a:p>
            <a:pPr defTabSz="635003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29560" y="5491544"/>
            <a:ext cx="646101" cy="14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73693" y="5488124"/>
            <a:ext cx="207686" cy="1416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35" tIns="32017" rIns="64035" bIns="32017" anchor="b">
            <a:spAutoFit/>
          </a:bodyPr>
          <a:lstStyle/>
          <a:p>
            <a:pPr algn="r" defTabSz="635003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003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1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  <p:sldLayoutId id="2147484145" r:id="rId13"/>
    <p:sldLayoutId id="2147484146" r:id="rId14"/>
    <p:sldLayoutId id="2147484147" r:id="rId15"/>
    <p:sldLayoutId id="2147484148" r:id="rId16"/>
    <p:sldLayoutId id="2147484149" r:id="rId17"/>
    <p:sldLayoutId id="2147484150" r:id="rId18"/>
    <p:sldLayoutId id="2147484151" r:id="rId19"/>
    <p:sldLayoutId id="2147484152" r:id="rId20"/>
    <p:sldLayoutId id="2147484153" r:id="rId21"/>
    <p:sldLayoutId id="2147484154" r:id="rId22"/>
    <p:sldLayoutId id="2147484155" r:id="rId23"/>
    <p:sldLayoutId id="2147484156" r:id="rId24"/>
    <p:sldLayoutId id="2147484157" r:id="rId25"/>
    <p:sldLayoutId id="2147484158" r:id="rId26"/>
    <p:sldLayoutId id="2147484159" r:id="rId27"/>
    <p:sldLayoutId id="2147484160" r:id="rId28"/>
    <p:sldLayoutId id="2147484161" r:id="rId29"/>
    <p:sldLayoutId id="2147484162" r:id="rId30"/>
    <p:sldLayoutId id="2147484163" r:id="rId3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712986" rtl="0" eaLnBrk="1" latinLnBrk="0" hangingPunct="1">
        <a:lnSpc>
          <a:spcPct val="80000"/>
        </a:lnSpc>
        <a:spcBef>
          <a:spcPct val="0"/>
        </a:spcBef>
        <a:buNone/>
        <a:defRPr lang="en-US" sz="28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8247" indent="-178247" algn="l" defTabSz="712986" rtl="0" eaLnBrk="1" latinLnBrk="0" hangingPunct="1">
        <a:lnSpc>
          <a:spcPct val="95000"/>
        </a:lnSpc>
        <a:spcBef>
          <a:spcPts val="1123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316884" indent="0" algn="l" defTabSz="712986" rtl="0" eaLnBrk="1" latinLnBrk="0" hangingPunct="1">
        <a:lnSpc>
          <a:spcPct val="95000"/>
        </a:lnSpc>
        <a:spcBef>
          <a:spcPts val="655"/>
        </a:spcBef>
        <a:buClr>
          <a:schemeClr val="tx2"/>
        </a:buClr>
        <a:buFontTx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445617" indent="-1239" algn="l" defTabSz="712986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2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537216" indent="0" algn="l" defTabSz="712986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625100" indent="0" algn="l" defTabSz="712986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960708" indent="-178247" algn="l" defTabSz="712986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200" indent="-178247" algn="l" defTabSz="712986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696" indent="-178247" algn="l" defTabSz="712986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185" indent="-178247" algn="l" defTabSz="712986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98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494" algn="l" defTabSz="71298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986" algn="l" defTabSz="71298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478" algn="l" defTabSz="71298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968" algn="l" defTabSz="71298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462" algn="l" defTabSz="71298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8955" algn="l" defTabSz="71298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446" algn="l" defTabSz="71298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1939" algn="l" defTabSz="71298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62" y="243341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4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66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66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66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588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4" tIns="45699" rIns="91394" bIns="45699" rtlCol="0" anchor="ctr"/>
          <a:lstStyle/>
          <a:p>
            <a:pPr algn="ctr" defTabSz="91396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6" y="5459387"/>
            <a:ext cx="3420515" cy="175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85" tIns="41041" rIns="82085" bIns="41041" anchor="b" anchorCtr="0">
            <a:spAutoFit/>
          </a:bodyPr>
          <a:lstStyle/>
          <a:p>
            <a:pPr defTabSz="814003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65" y="5457943"/>
            <a:ext cx="785910" cy="175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85" tIns="41041" rIns="82085" bIns="41041" anchor="b">
            <a:spAutoFit/>
          </a:bodyPr>
          <a:lstStyle/>
          <a:p>
            <a:pPr algn="r" defTabSz="81400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623" y="5454523"/>
            <a:ext cx="259812" cy="1752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85" tIns="41041" rIns="82085" bIns="41041" anchor="b">
            <a:spAutoFit/>
          </a:bodyPr>
          <a:lstStyle/>
          <a:p>
            <a:pPr algn="r" defTabSz="81400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00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25" y="105860"/>
            <a:ext cx="8588861" cy="698500"/>
          </a:xfrm>
          <a:prstGeom prst="rect">
            <a:avLst/>
          </a:prstGeom>
        </p:spPr>
        <p:txBody>
          <a:bodyPr vert="horz" lIns="82256" tIns="45699" rIns="82256" bIns="45699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1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3966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493" indent="-228493" algn="l" defTabSz="913966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208" indent="0" algn="l" defTabSz="913966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227" indent="-1588" algn="l" defTabSz="913966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648" indent="0" algn="l" defTabSz="913966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308" indent="0" algn="l" defTabSz="913966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3407" indent="-228493" algn="l" defTabSz="9139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88" indent="-228493" algn="l" defTabSz="9139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72" indent="-228493" algn="l" defTabSz="9139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357" indent="-228493" algn="l" defTabSz="9139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83" algn="l" defTabSz="9139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66" algn="l" defTabSz="9139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49" algn="l" defTabSz="9139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32" algn="l" defTabSz="9139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15" algn="l" defTabSz="9139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898" algn="l" defTabSz="9139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81" algn="l" defTabSz="9139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64" algn="l" defTabSz="9139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28" y="163980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27" y="1106808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82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921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hlinkClick r:id="" action="ppaction://noaction"/>
          </p:cNvPr>
          <p:cNvSpPr txBox="1"/>
          <p:nvPr/>
        </p:nvSpPr>
        <p:spPr>
          <a:xfrm>
            <a:off x="282083" y="5211049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63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40" r:id="rId33"/>
    <p:sldLayoutId id="2147483741" r:id="rId34"/>
    <p:sldLayoutId id="2147483742" r:id="rId35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229" y="359833"/>
            <a:ext cx="8588375" cy="698500"/>
          </a:xfrm>
          <a:prstGeom prst="rect">
            <a:avLst/>
          </a:prstGeom>
        </p:spPr>
        <p:txBody>
          <a:bodyPr vert="horz" lIns="82268" tIns="45705" rIns="82268" bIns="45705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221" y="1116560"/>
            <a:ext cx="8550275" cy="41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7" tIns="45705" rIns="91407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250852" y="5459089"/>
            <a:ext cx="3421063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96" tIns="41047" rIns="82096" bIns="41047" anchor="b">
            <a:spAutoFit/>
          </a:bodyPr>
          <a:lstStyle/>
          <a:p>
            <a:pPr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© 2010 Cisco and/or its affiliates. All rights reserved.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7789758" y="5457769"/>
            <a:ext cx="785932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  <a:cs typeface="Arial" charset="0"/>
              </a:rPr>
              <a:t>Cisco Confidential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ltGray">
          <a:xfrm>
            <a:off x="8650842" y="5455119"/>
            <a:ext cx="259834" cy="1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96" tIns="41047" rIns="82096" bIns="41047" anchor="b">
            <a:spAutoFit/>
          </a:bodyPr>
          <a:lstStyle/>
          <a:p>
            <a:pPr algn="r" defTabSz="814113" fontAlgn="base">
              <a:spcBef>
                <a:spcPct val="0"/>
              </a:spcBef>
              <a:spcAft>
                <a:spcPct val="0"/>
              </a:spcAft>
            </a:pPr>
            <a:fld id="{5FCA189E-A01D-4666-BB59-9F3726B92AD0}" type="slidenum">
              <a:rPr lang="en-US" sz="600">
                <a:solidFill>
                  <a:srgbClr val="C0C0C0"/>
                </a:solidFill>
                <a:cs typeface="Arial" charset="0"/>
              </a:rPr>
              <a:pPr algn="r" defTabSz="81411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cs typeface="Arial" charset="0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86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  <p:sldLayoutId id="2147484184" r:id="rId14"/>
    <p:sldLayoutId id="2147484185" r:id="rId15"/>
    <p:sldLayoutId id="2147484186" r:id="rId16"/>
    <p:sldLayoutId id="2147484187" r:id="rId17"/>
    <p:sldLayoutId id="2147484188" r:id="rId18"/>
    <p:sldLayoutId id="2147484189" r:id="rId19"/>
    <p:sldLayoutId id="2147484190" r:id="rId20"/>
    <p:sldLayoutId id="2147484191" r:id="rId21"/>
    <p:sldLayoutId id="2147484192" r:id="rId22"/>
    <p:sldLayoutId id="2147484193" r:id="rId23"/>
    <p:sldLayoutId id="2147484194" r:id="rId24"/>
    <p:sldLayoutId id="2147484195" r:id="rId25"/>
    <p:sldLayoutId id="2147484196" r:id="rId26"/>
    <p:sldLayoutId id="2147484197" r:id="rId27"/>
    <p:sldLayoutId id="2147484198" r:id="rId28"/>
    <p:sldLayoutId id="2147484199" r:id="rId29"/>
    <p:sldLayoutId id="2147484200" r:id="rId30"/>
    <p:sldLayoutId id="2147484201" r:id="rId31"/>
    <p:sldLayoutId id="2147484202" r:id="rId32"/>
    <p:sldLayoutId id="2147484203" r:id="rId33"/>
    <p:sldLayoutId id="2147484204" r:id="rId34"/>
    <p:sldLayoutId id="2147484205" r:id="rId35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5pPr>
      <a:lvl6pPr marL="457045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6pPr>
      <a:lvl7pPr marL="91409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7pPr>
      <a:lvl8pPr marL="1371135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8pPr>
      <a:lvl9pPr marL="182818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9pPr>
    </p:titleStyle>
    <p:bodyStyle>
      <a:lvl1pPr marL="228523" indent="-228523" algn="l" rtl="0" eaLnBrk="0" fontAlgn="base" hangingPunct="0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rgbClr val="546568"/>
          </a:solidFill>
          <a:latin typeface="+mj-lt"/>
          <a:ea typeface="+mn-ea"/>
          <a:cs typeface="+mn-cs"/>
        </a:defRPr>
      </a:lvl1pPr>
      <a:lvl2pPr marL="406263" indent="50781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+mn-ea"/>
          <a:cs typeface="+mn-cs"/>
        </a:defRPr>
      </a:lvl2pPr>
      <a:lvl3pPr marL="571305" indent="-1588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Font typeface="Arial" charset="0"/>
        <a:defRPr lang="en-US" sz="1600" kern="1200" dirty="0">
          <a:solidFill>
            <a:srgbClr val="546568"/>
          </a:solidFill>
          <a:latin typeface="+mj-lt"/>
          <a:ea typeface="+mn-ea"/>
          <a:cs typeface="+mn-cs"/>
        </a:defRPr>
      </a:lvl3pPr>
      <a:lvl4pPr marL="688742" indent="682395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Font typeface="Arial" charset="0"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4pPr>
      <a:lvl5pPr marL="801417" indent="1026765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Font typeface="Arial" charset="0"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3747" indent="-228523" algn="l" defTabSz="9140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91" indent="-228523" algn="l" defTabSz="9140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7" indent="-228523" algn="l" defTabSz="9140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83" indent="-228523" algn="l" defTabSz="9140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5" algn="l" defTabSz="914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0" algn="l" defTabSz="914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5" algn="l" defTabSz="914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0" algn="l" defTabSz="914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5" algn="l" defTabSz="914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0" algn="l" defTabSz="914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5" algn="l" defTabSz="914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60" algn="l" defTabSz="9140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33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31" y="1116455"/>
            <a:ext cx="8551441" cy="4138082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50803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8" y="550658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59" y="550316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8" cstate="print"/>
          <a:srcRect l="140" r="337"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4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28" y="163979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27" y="1106808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8" y="545791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127" y="545449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82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909" y="5175522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  <p:sldLayoutId id="2147484227" r:id="rId12"/>
    <p:sldLayoutId id="2147484228" r:id="rId13"/>
    <p:sldLayoutId id="2147484229" r:id="rId14"/>
    <p:sldLayoutId id="2147484230" r:id="rId15"/>
    <p:sldLayoutId id="2147484231" r:id="rId16"/>
    <p:sldLayoutId id="2147484232" r:id="rId17"/>
    <p:sldLayoutId id="2147484233" r:id="rId18"/>
    <p:sldLayoutId id="2147484234" r:id="rId19"/>
    <p:sldLayoutId id="2147484235" r:id="rId20"/>
    <p:sldLayoutId id="2147484236" r:id="rId21"/>
    <p:sldLayoutId id="2147484237" r:id="rId22"/>
    <p:sldLayoutId id="2147484238" r:id="rId23"/>
    <p:sldLayoutId id="2147484239" r:id="rId24"/>
    <p:sldLayoutId id="2147484240" r:id="rId25"/>
    <p:sldLayoutId id="2147484241" r:id="rId26"/>
    <p:sldLayoutId id="2147484242" r:id="rId27"/>
    <p:sldLayoutId id="2147484243" r:id="rId28"/>
    <p:sldLayoutId id="2147484244" r:id="rId29"/>
    <p:sldLayoutId id="2147484245" r:id="rId30"/>
    <p:sldLayoutId id="2147484246" r:id="rId31"/>
    <p:sldLayoutId id="2147484247" r:id="rId32"/>
    <p:sldLayoutId id="2147484248" r:id="rId33"/>
    <p:sldLayoutId id="2147484249" r:id="rId34"/>
    <p:sldLayoutId id="2147484250" r:id="rId35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3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4" cy="698500"/>
          </a:xfrm>
          <a:prstGeom prst="rect">
            <a:avLst/>
          </a:prstGeom>
        </p:spPr>
        <p:txBody>
          <a:bodyPr vert="horz" lIns="64199" tIns="35666" rIns="64199" bIns="35666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116456"/>
            <a:ext cx="8580924" cy="4138083"/>
          </a:xfrm>
          <a:prstGeom prst="rect">
            <a:avLst/>
          </a:prstGeom>
        </p:spPr>
        <p:txBody>
          <a:bodyPr vert="horz" lIns="71332" tIns="35666" rIns="71332" bIns="35666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68" y="5492953"/>
            <a:ext cx="3420515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defTabSz="635304"/>
            <a:r>
              <a:rPr lang="en-US" sz="5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73624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35304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36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  <p:sldLayoutId id="2147484262" r:id="rId11"/>
    <p:sldLayoutId id="2147484263" r:id="rId12"/>
    <p:sldLayoutId id="2147484264" r:id="rId13"/>
    <p:sldLayoutId id="2147484265" r:id="rId14"/>
    <p:sldLayoutId id="2147484266" r:id="rId15"/>
    <p:sldLayoutId id="2147484267" r:id="rId16"/>
    <p:sldLayoutId id="2147484268" r:id="rId17"/>
    <p:sldLayoutId id="2147484269" r:id="rId18"/>
    <p:sldLayoutId id="2147484270" r:id="rId19"/>
    <p:sldLayoutId id="2147484271" r:id="rId20"/>
    <p:sldLayoutId id="2147484272" r:id="rId21"/>
    <p:sldLayoutId id="2147484273" r:id="rId22"/>
    <p:sldLayoutId id="2147484274" r:id="rId23"/>
    <p:sldLayoutId id="2147484275" r:id="rId24"/>
    <p:sldLayoutId id="2147484276" r:id="rId25"/>
    <p:sldLayoutId id="2147484277" r:id="rId26"/>
    <p:sldLayoutId id="2147484278" r:id="rId27"/>
    <p:sldLayoutId id="2147484279" r:id="rId28"/>
    <p:sldLayoutId id="2147484280" r:id="rId29"/>
    <p:sldLayoutId id="2147484281" r:id="rId30"/>
    <p:sldLayoutId id="2147484282" r:id="rId3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713323" rtl="0" eaLnBrk="1" latinLnBrk="0" hangingPunct="1">
        <a:lnSpc>
          <a:spcPct val="80000"/>
        </a:lnSpc>
        <a:spcBef>
          <a:spcPct val="0"/>
        </a:spcBef>
        <a:buNone/>
        <a:defRPr lang="en-US" sz="28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8331" indent="-178331" algn="l" defTabSz="713323" rtl="0" eaLnBrk="1" latinLnBrk="0" hangingPunct="1">
        <a:lnSpc>
          <a:spcPct val="95000"/>
        </a:lnSpc>
        <a:spcBef>
          <a:spcPts val="1123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317033" indent="0" algn="l" defTabSz="713323" rtl="0" eaLnBrk="1" latinLnBrk="0" hangingPunct="1">
        <a:lnSpc>
          <a:spcPct val="95000"/>
        </a:lnSpc>
        <a:spcBef>
          <a:spcPts val="655"/>
        </a:spcBef>
        <a:buClr>
          <a:schemeClr val="tx2"/>
        </a:buClr>
        <a:buFontTx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445827" indent="-1239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2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537469" indent="0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625397" indent="0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961639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301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963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625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6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323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85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647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309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97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63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3294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61" y="243344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6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603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0" y="5459351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03" y="5457901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68" y="5454481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42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4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8" r:id="rId3"/>
    <p:sldLayoutId id="2147484289" r:id="rId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61" y="243347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5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603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09" y="545790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74" y="545448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9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2" r:id="rId1"/>
    <p:sldLayoutId id="2147484293" r:id="rId2"/>
    <p:sldLayoutId id="2147484295" r:id="rId3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14" y="1106808"/>
            <a:ext cx="8551441" cy="413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hlinkClick r:id="" action="ppaction://noaction"/>
          </p:cNvPr>
          <p:cNvSpPr txBox="1"/>
          <p:nvPr/>
        </p:nvSpPr>
        <p:spPr>
          <a:xfrm>
            <a:off x="282083" y="51819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7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  <p:sldLayoutId id="2147484308" r:id="rId12"/>
    <p:sldLayoutId id="2147484309" r:id="rId13"/>
    <p:sldLayoutId id="2147484310" r:id="rId14"/>
    <p:sldLayoutId id="2147484311" r:id="rId15"/>
    <p:sldLayoutId id="2147484312" r:id="rId16"/>
    <p:sldLayoutId id="2147484313" r:id="rId17"/>
    <p:sldLayoutId id="2147484314" r:id="rId18"/>
    <p:sldLayoutId id="2147484315" r:id="rId19"/>
    <p:sldLayoutId id="2147484316" r:id="rId20"/>
    <p:sldLayoutId id="2147484317" r:id="rId21"/>
    <p:sldLayoutId id="2147484318" r:id="rId22"/>
    <p:sldLayoutId id="2147484319" r:id="rId23"/>
    <p:sldLayoutId id="2147484320" r:id="rId24"/>
    <p:sldLayoutId id="2147484321" r:id="rId25"/>
    <p:sldLayoutId id="2147484322" r:id="rId26"/>
    <p:sldLayoutId id="2147484323" r:id="rId27"/>
    <p:sldLayoutId id="2147484324" r:id="rId28"/>
    <p:sldLayoutId id="2147484325" r:id="rId29"/>
    <p:sldLayoutId id="2147484326" r:id="rId30"/>
    <p:sldLayoutId id="2147484327" r:id="rId31"/>
    <p:sldLayoutId id="2147484328" r:id="rId32"/>
    <p:sldLayoutId id="2147484329" r:id="rId33"/>
    <p:sldLayoutId id="2147484330" r:id="rId34"/>
    <p:sldLayoutId id="2147484331" r:id="rId35"/>
    <p:sldLayoutId id="2147484332" r:id="rId36"/>
    <p:sldLayoutId id="2147484333" r:id="rId37"/>
    <p:sldLayoutId id="2147484334" r:id="rId38"/>
    <p:sldLayoutId id="2147484335" r:id="rId39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14" y="1106808"/>
            <a:ext cx="8551441" cy="413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hlinkClick r:id="" action="ppaction://noaction"/>
          </p:cNvPr>
          <p:cNvSpPr txBox="1"/>
          <p:nvPr/>
        </p:nvSpPr>
        <p:spPr>
          <a:xfrm>
            <a:off x="282083" y="51819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3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  <p:sldLayoutId id="2147484349" r:id="rId13"/>
    <p:sldLayoutId id="2147484350" r:id="rId14"/>
    <p:sldLayoutId id="2147484351" r:id="rId15"/>
    <p:sldLayoutId id="2147484352" r:id="rId16"/>
    <p:sldLayoutId id="2147484353" r:id="rId17"/>
    <p:sldLayoutId id="2147484354" r:id="rId18"/>
    <p:sldLayoutId id="2147484355" r:id="rId19"/>
    <p:sldLayoutId id="2147484356" r:id="rId20"/>
    <p:sldLayoutId id="2147484357" r:id="rId21"/>
    <p:sldLayoutId id="2147484358" r:id="rId22"/>
    <p:sldLayoutId id="2147484359" r:id="rId23"/>
    <p:sldLayoutId id="2147484360" r:id="rId24"/>
    <p:sldLayoutId id="2147484361" r:id="rId25"/>
    <p:sldLayoutId id="2147484362" r:id="rId26"/>
    <p:sldLayoutId id="2147484363" r:id="rId27"/>
    <p:sldLayoutId id="2147484364" r:id="rId28"/>
    <p:sldLayoutId id="2147484365" r:id="rId29"/>
    <p:sldLayoutId id="2147484366" r:id="rId30"/>
    <p:sldLayoutId id="2147484367" r:id="rId31"/>
    <p:sldLayoutId id="2147484368" r:id="rId32"/>
    <p:sldLayoutId id="2147484369" r:id="rId33"/>
    <p:sldLayoutId id="2147484370" r:id="rId34"/>
    <p:sldLayoutId id="2147484371" r:id="rId35"/>
    <p:sldLayoutId id="2147484372" r:id="rId36"/>
    <p:sldLayoutId id="2147484373" r:id="rId37"/>
    <p:sldLayoutId id="2147484374" r:id="rId38"/>
    <p:sldLayoutId id="2147484375" r:id="rId39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14" y="1106808"/>
            <a:ext cx="8551441" cy="413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hlinkClick r:id="" action="ppaction://noaction"/>
          </p:cNvPr>
          <p:cNvSpPr txBox="1"/>
          <p:nvPr/>
        </p:nvSpPr>
        <p:spPr>
          <a:xfrm>
            <a:off x="282083" y="51819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  <p:sldLayoutId id="2147484389" r:id="rId13"/>
    <p:sldLayoutId id="2147484390" r:id="rId14"/>
    <p:sldLayoutId id="2147484391" r:id="rId15"/>
    <p:sldLayoutId id="2147484392" r:id="rId16"/>
    <p:sldLayoutId id="2147484393" r:id="rId17"/>
    <p:sldLayoutId id="2147484394" r:id="rId18"/>
    <p:sldLayoutId id="2147484395" r:id="rId19"/>
    <p:sldLayoutId id="2147484396" r:id="rId20"/>
    <p:sldLayoutId id="2147484397" r:id="rId21"/>
    <p:sldLayoutId id="2147484398" r:id="rId22"/>
    <p:sldLayoutId id="2147484399" r:id="rId23"/>
    <p:sldLayoutId id="2147484400" r:id="rId24"/>
    <p:sldLayoutId id="2147484401" r:id="rId25"/>
    <p:sldLayoutId id="2147484402" r:id="rId26"/>
    <p:sldLayoutId id="2147484403" r:id="rId27"/>
    <p:sldLayoutId id="2147484404" r:id="rId28"/>
    <p:sldLayoutId id="2147484405" r:id="rId29"/>
    <p:sldLayoutId id="2147484406" r:id="rId30"/>
    <p:sldLayoutId id="2147484407" r:id="rId31"/>
    <p:sldLayoutId id="2147484408" r:id="rId32"/>
    <p:sldLayoutId id="2147484409" r:id="rId33"/>
    <p:sldLayoutId id="2147484410" r:id="rId34"/>
    <p:sldLayoutId id="2147484411" r:id="rId35"/>
    <p:sldLayoutId id="2147484412" r:id="rId36"/>
    <p:sldLayoutId id="2147484413" r:id="rId37"/>
    <p:sldLayoutId id="2147484414" r:id="rId38"/>
    <p:sldLayoutId id="2147484415" r:id="rId39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14" y="1106808"/>
            <a:ext cx="8551441" cy="413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hlinkClick r:id="" action="ppaction://noaction"/>
          </p:cNvPr>
          <p:cNvSpPr txBox="1"/>
          <p:nvPr/>
        </p:nvSpPr>
        <p:spPr>
          <a:xfrm>
            <a:off x="282083" y="51819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5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  <p:sldLayoutId id="2147484419" r:id="rId2"/>
    <p:sldLayoutId id="2147484420" r:id="rId3"/>
    <p:sldLayoutId id="2147484421" r:id="rId4"/>
    <p:sldLayoutId id="2147484422" r:id="rId5"/>
    <p:sldLayoutId id="2147484423" r:id="rId6"/>
    <p:sldLayoutId id="2147484424" r:id="rId7"/>
    <p:sldLayoutId id="2147484425" r:id="rId8"/>
    <p:sldLayoutId id="2147484426" r:id="rId9"/>
    <p:sldLayoutId id="2147484427" r:id="rId10"/>
    <p:sldLayoutId id="2147484428" r:id="rId11"/>
    <p:sldLayoutId id="2147484429" r:id="rId12"/>
    <p:sldLayoutId id="2147484430" r:id="rId13"/>
    <p:sldLayoutId id="2147484431" r:id="rId14"/>
    <p:sldLayoutId id="2147484432" r:id="rId15"/>
    <p:sldLayoutId id="2147484433" r:id="rId16"/>
    <p:sldLayoutId id="2147484434" r:id="rId17"/>
    <p:sldLayoutId id="2147484435" r:id="rId18"/>
    <p:sldLayoutId id="2147484436" r:id="rId19"/>
    <p:sldLayoutId id="2147484437" r:id="rId20"/>
    <p:sldLayoutId id="2147484438" r:id="rId21"/>
    <p:sldLayoutId id="2147484439" r:id="rId22"/>
    <p:sldLayoutId id="2147484440" r:id="rId23"/>
    <p:sldLayoutId id="2147484441" r:id="rId24"/>
    <p:sldLayoutId id="2147484442" r:id="rId25"/>
    <p:sldLayoutId id="2147484443" r:id="rId26"/>
    <p:sldLayoutId id="2147484444" r:id="rId27"/>
    <p:sldLayoutId id="2147484445" r:id="rId28"/>
    <p:sldLayoutId id="2147484446" r:id="rId29"/>
    <p:sldLayoutId id="2147484447" r:id="rId30"/>
    <p:sldLayoutId id="2147484448" r:id="rId31"/>
    <p:sldLayoutId id="2147484449" r:id="rId32"/>
    <p:sldLayoutId id="2147484450" r:id="rId33"/>
    <p:sldLayoutId id="2147484451" r:id="rId34"/>
    <p:sldLayoutId id="2147484452" r:id="rId35"/>
    <p:sldLayoutId id="2147484453" r:id="rId36"/>
    <p:sldLayoutId id="2147484454" r:id="rId37"/>
    <p:sldLayoutId id="2147484455" r:id="rId38"/>
    <p:sldLayoutId id="2147484456" r:id="rId39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28" y="163980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27" y="1106808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45936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139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82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921" y="5175529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hlinkClick r:id="" action="ppaction://noaction"/>
          </p:cNvPr>
          <p:cNvSpPr txBox="1"/>
          <p:nvPr/>
        </p:nvSpPr>
        <p:spPr>
          <a:xfrm>
            <a:off x="282083" y="5211049"/>
            <a:ext cx="2769702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7" r:id="rId33"/>
    <p:sldLayoutId id="2147483778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14" y="1106808"/>
            <a:ext cx="8551441" cy="413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hlinkClick r:id="" action="ppaction://noaction"/>
          </p:cNvPr>
          <p:cNvSpPr txBox="1"/>
          <p:nvPr/>
        </p:nvSpPr>
        <p:spPr>
          <a:xfrm>
            <a:off x="282083" y="51819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31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8" r:id="rId1"/>
    <p:sldLayoutId id="2147484459" r:id="rId2"/>
    <p:sldLayoutId id="2147484460" r:id="rId3"/>
    <p:sldLayoutId id="2147484461" r:id="rId4"/>
    <p:sldLayoutId id="2147484462" r:id="rId5"/>
    <p:sldLayoutId id="2147484463" r:id="rId6"/>
    <p:sldLayoutId id="2147484464" r:id="rId7"/>
    <p:sldLayoutId id="2147484465" r:id="rId8"/>
    <p:sldLayoutId id="2147484466" r:id="rId9"/>
    <p:sldLayoutId id="2147484467" r:id="rId10"/>
    <p:sldLayoutId id="2147484468" r:id="rId11"/>
    <p:sldLayoutId id="2147484469" r:id="rId12"/>
    <p:sldLayoutId id="2147484470" r:id="rId13"/>
    <p:sldLayoutId id="2147484471" r:id="rId14"/>
    <p:sldLayoutId id="2147484472" r:id="rId15"/>
    <p:sldLayoutId id="2147484473" r:id="rId16"/>
    <p:sldLayoutId id="2147484474" r:id="rId17"/>
    <p:sldLayoutId id="2147484475" r:id="rId18"/>
    <p:sldLayoutId id="2147484476" r:id="rId19"/>
    <p:sldLayoutId id="2147484477" r:id="rId20"/>
    <p:sldLayoutId id="2147484478" r:id="rId21"/>
    <p:sldLayoutId id="2147484479" r:id="rId22"/>
    <p:sldLayoutId id="2147484480" r:id="rId23"/>
    <p:sldLayoutId id="2147484481" r:id="rId24"/>
    <p:sldLayoutId id="2147484482" r:id="rId25"/>
    <p:sldLayoutId id="2147484483" r:id="rId26"/>
    <p:sldLayoutId id="2147484484" r:id="rId27"/>
    <p:sldLayoutId id="2147484485" r:id="rId28"/>
    <p:sldLayoutId id="2147484486" r:id="rId29"/>
    <p:sldLayoutId id="2147484487" r:id="rId30"/>
    <p:sldLayoutId id="2147484488" r:id="rId31"/>
    <p:sldLayoutId id="2147484489" r:id="rId32"/>
    <p:sldLayoutId id="2147484490" r:id="rId33"/>
    <p:sldLayoutId id="2147484491" r:id="rId34"/>
    <p:sldLayoutId id="2147484492" r:id="rId35"/>
    <p:sldLayoutId id="2147484493" r:id="rId36"/>
    <p:sldLayoutId id="2147484494" r:id="rId37"/>
    <p:sldLayoutId id="2147484495" r:id="rId38"/>
    <p:sldLayoutId id="2147484496" r:id="rId39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30" y="163980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27" y="1106808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2" y="5459352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46" y="5457912"/>
            <a:ext cx="79101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91" y="5454492"/>
            <a:ext cx="260419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82" y="5175524"/>
            <a:ext cx="2854169" cy="5909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911" y="5175524"/>
            <a:ext cx="2854169" cy="5909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32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  <p:sldLayoutId id="2147484515" r:id="rId18"/>
    <p:sldLayoutId id="2147484516" r:id="rId19"/>
    <p:sldLayoutId id="2147484517" r:id="rId20"/>
    <p:sldLayoutId id="2147484518" r:id="rId21"/>
    <p:sldLayoutId id="2147484519" r:id="rId22"/>
    <p:sldLayoutId id="2147484520" r:id="rId23"/>
    <p:sldLayoutId id="2147484521" r:id="rId24"/>
    <p:sldLayoutId id="2147484522" r:id="rId25"/>
    <p:sldLayoutId id="2147484523" r:id="rId26"/>
    <p:sldLayoutId id="2147484524" r:id="rId27"/>
    <p:sldLayoutId id="2147484525" r:id="rId28"/>
    <p:sldLayoutId id="2147484526" r:id="rId29"/>
    <p:sldLayoutId id="2147484527" r:id="rId30"/>
    <p:sldLayoutId id="2147484528" r:id="rId31"/>
    <p:sldLayoutId id="2147484529" r:id="rId32"/>
    <p:sldLayoutId id="2147484530" r:id="rId33"/>
    <p:sldLayoutId id="2147484531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12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12" y="1106808"/>
            <a:ext cx="8551441" cy="413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4" y="545933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0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36" y="5454470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66" y="5175499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864" y="5175499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hlinkClick r:id="rId38" action="ppaction://hlinksldjump" tooltip="Concept"/>
          </p:cNvPr>
          <p:cNvSpPr txBox="1"/>
          <p:nvPr/>
        </p:nvSpPr>
        <p:spPr>
          <a:xfrm>
            <a:off x="282083" y="5167476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87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  <p:sldLayoutId id="2147484545" r:id="rId12"/>
    <p:sldLayoutId id="2147484546" r:id="rId13"/>
    <p:sldLayoutId id="2147484547" r:id="rId14"/>
    <p:sldLayoutId id="2147484548" r:id="rId15"/>
    <p:sldLayoutId id="2147484549" r:id="rId16"/>
    <p:sldLayoutId id="2147484550" r:id="rId17"/>
    <p:sldLayoutId id="2147484551" r:id="rId18"/>
    <p:sldLayoutId id="2147484552" r:id="rId19"/>
    <p:sldLayoutId id="2147484553" r:id="rId20"/>
    <p:sldLayoutId id="2147484554" r:id="rId21"/>
    <p:sldLayoutId id="2147484555" r:id="rId22"/>
    <p:sldLayoutId id="2147484556" r:id="rId23"/>
    <p:sldLayoutId id="2147484557" r:id="rId24"/>
    <p:sldLayoutId id="2147484558" r:id="rId25"/>
    <p:sldLayoutId id="2147484559" r:id="rId26"/>
    <p:sldLayoutId id="2147484560" r:id="rId27"/>
    <p:sldLayoutId id="2147484561" r:id="rId28"/>
    <p:sldLayoutId id="2147484562" r:id="rId29"/>
    <p:sldLayoutId id="2147484563" r:id="rId30"/>
    <p:sldLayoutId id="2147484564" r:id="rId31"/>
    <p:sldLayoutId id="2147484565" r:id="rId32"/>
    <p:sldLayoutId id="2147484566" r:id="rId33"/>
    <p:sldLayoutId id="2147484567" r:id="rId34"/>
    <p:sldLayoutId id="2147484568" r:id="rId35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14" y="163978"/>
            <a:ext cx="8588861" cy="846475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14" y="1106808"/>
            <a:ext cx="8551441" cy="413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5933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4631" y="5457891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9538" y="545447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68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866" y="5175500"/>
            <a:ext cx="2854169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hlinkClick r:id="" action="ppaction://noaction"/>
          </p:cNvPr>
          <p:cNvSpPr txBox="1"/>
          <p:nvPr/>
        </p:nvSpPr>
        <p:spPr>
          <a:xfrm>
            <a:off x="282083" y="5181992"/>
            <a:ext cx="2769702" cy="5909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10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72" r:id="rId3"/>
    <p:sldLayoutId id="2147484573" r:id="rId4"/>
    <p:sldLayoutId id="2147484574" r:id="rId5"/>
    <p:sldLayoutId id="2147484575" r:id="rId6"/>
    <p:sldLayoutId id="2147484576" r:id="rId7"/>
    <p:sldLayoutId id="2147484577" r:id="rId8"/>
    <p:sldLayoutId id="2147484578" r:id="rId9"/>
    <p:sldLayoutId id="2147484579" r:id="rId10"/>
    <p:sldLayoutId id="2147484580" r:id="rId11"/>
    <p:sldLayoutId id="2147484581" r:id="rId12"/>
    <p:sldLayoutId id="2147484582" r:id="rId13"/>
    <p:sldLayoutId id="2147484583" r:id="rId14"/>
    <p:sldLayoutId id="2147484584" r:id="rId15"/>
    <p:sldLayoutId id="2147484585" r:id="rId16"/>
    <p:sldLayoutId id="2147484586" r:id="rId17"/>
    <p:sldLayoutId id="2147484587" r:id="rId18"/>
    <p:sldLayoutId id="2147484588" r:id="rId19"/>
    <p:sldLayoutId id="2147484589" r:id="rId20"/>
    <p:sldLayoutId id="2147484590" r:id="rId21"/>
    <p:sldLayoutId id="2147484591" r:id="rId22"/>
    <p:sldLayoutId id="2147484592" r:id="rId23"/>
    <p:sldLayoutId id="2147484593" r:id="rId24"/>
    <p:sldLayoutId id="2147484594" r:id="rId25"/>
    <p:sldLayoutId id="2147484595" r:id="rId26"/>
    <p:sldLayoutId id="2147484596" r:id="rId27"/>
    <p:sldLayoutId id="2147484597" r:id="rId28"/>
    <p:sldLayoutId id="2147484598" r:id="rId29"/>
    <p:sldLayoutId id="2147484599" r:id="rId30"/>
    <p:sldLayoutId id="2147484600" r:id="rId31"/>
    <p:sldLayoutId id="2147484601" r:id="rId32"/>
    <p:sldLayoutId id="2147484603" r:id="rId33"/>
    <p:sldLayoutId id="2147484604" r:id="rId34"/>
    <p:sldLayoutId id="2147484605" r:id="rId35"/>
    <p:sldLayoutId id="2147484606" r:id="rId36"/>
    <p:sldLayoutId id="2147484607" r:id="rId37"/>
    <p:sldLayoutId id="2147484608" r:id="rId38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10261" y="243347"/>
            <a:ext cx="9144001" cy="5471679"/>
            <a:chOff x="-1" y="291985"/>
            <a:chExt cx="12209118" cy="6566015"/>
          </a:xfrm>
        </p:grpSpPr>
        <p:grpSp>
          <p:nvGrpSpPr>
            <p:cNvPr id="3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5" cstate="email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3439603"/>
            <a:ext cx="9144000" cy="2275417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09" y="545790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74" y="545448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9746" y="105860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4" r:id="rId3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328" y="163980"/>
            <a:ext cx="8588861" cy="846476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27" y="1106808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45935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4" y="545791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dirty="0" smtClean="0">
                <a:solidFill>
                  <a:srgbClr val="C0C0C0"/>
                </a:solidFill>
              </a:rPr>
              <a:t>Cisco </a:t>
            </a:r>
            <a:r>
              <a:rPr lang="en-US" sz="600" dirty="0">
                <a:solidFill>
                  <a:srgbClr val="C0C0C0"/>
                </a:solidFill>
              </a:rPr>
              <a:t>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133" y="545449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5934982" y="5175525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3055915" y="5175525"/>
            <a:ext cx="2854169" cy="60015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3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9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39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41" y="1116455"/>
            <a:ext cx="8551441" cy="4138082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50803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4" y="550658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71" y="550316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8" cstate="print"/>
          <a:srcRect l="140" r="337"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4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33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34" y="1116455"/>
            <a:ext cx="8551441" cy="4138082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50803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4" y="550658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65" y="550316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8" cstate="print"/>
          <a:srcRect l="140" r="337"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9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26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22" y="1116455"/>
            <a:ext cx="8551441" cy="4138082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91" y="5508034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defTabSz="814333"/>
            <a:r>
              <a:rPr lang="en-US" sz="600" dirty="0" smtClean="0">
                <a:solidFill>
                  <a:srgbClr val="C0C0C0"/>
                </a:solidFill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4" y="5506584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57" y="5503164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33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8" cstate="print"/>
          <a:srcRect l="140" r="337"/>
          <a:stretch>
            <a:fillRect/>
          </a:stretch>
        </p:blipFill>
        <p:spPr>
          <a:xfrm>
            <a:off x="353631" y="5315282"/>
            <a:ext cx="8436769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2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70489" y="4548171"/>
            <a:ext cx="2254469" cy="583505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b="0" kern="1200" spc="-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169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914338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1371507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1828676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 dirty="0" smtClean="0"/>
              <a:t>Karthik Mohan</a:t>
            </a:r>
            <a:endParaRPr lang="en-US" sz="24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6025054" y="4548171"/>
            <a:ext cx="2254469" cy="583505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b="0" kern="1200" spc="-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169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914338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1371507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1828676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 dirty="0" smtClean="0"/>
              <a:t>6 Jan  2014</a:t>
            </a:r>
            <a:endParaRPr lang="en-US" sz="2400" dirty="0"/>
          </a:p>
        </p:txBody>
      </p:sp>
      <p:pic>
        <p:nvPicPr>
          <p:cNvPr id="2050" name="Picture 2" descr="https://encrypted-tbn1.gstatic.com/images?q=tbn:ANd9GcTvPJweZQDTu8pvc8MPPRKS9_fkfb7Mf5PXBitNqUSBkV4cEa9JM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50" y="1690906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4550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081" y="0"/>
            <a:ext cx="7435849" cy="698500"/>
          </a:xfrm>
        </p:spPr>
        <p:txBody>
          <a:bodyPr/>
          <a:lstStyle/>
          <a:p>
            <a:r>
              <a:rPr lang="en-US" dirty="0" smtClean="0"/>
              <a:t>Trails REST Services</a:t>
            </a:r>
            <a:r>
              <a:rPr lang="en-US" dirty="0" smtClean="0">
                <a:solidFill>
                  <a:srgbClr val="FF0000"/>
                </a:solidFill>
              </a:rPr>
              <a:t>***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3" y="615297"/>
            <a:ext cx="7435849" cy="48027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Authenticated Service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Get ALL registered components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92D050"/>
                </a:solidFill>
              </a:rPr>
              <a:t>   GET 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7030A0"/>
                </a:solidFill>
              </a:rPr>
              <a:t>/trails-service/trails-rest/components</a:t>
            </a:r>
          </a:p>
          <a:p>
            <a:pPr marL="0" indent="0">
              <a:buNone/>
            </a:pPr>
            <a:endParaRPr lang="en-US" dirty="0" smtClean="0">
              <a:solidFill>
                <a:srgbClr val="7030A0"/>
              </a:solidFill>
            </a:endParaRPr>
          </a:p>
          <a:p>
            <a:r>
              <a:rPr lang="en-US" dirty="0" smtClean="0"/>
              <a:t>Get registered component by name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1" dirty="0">
                <a:solidFill>
                  <a:srgbClr val="92D050"/>
                </a:solidFill>
              </a:rPr>
              <a:t>GET</a:t>
            </a:r>
            <a:r>
              <a:rPr lang="en-US" dirty="0"/>
              <a:t>	</a:t>
            </a:r>
            <a:r>
              <a:rPr lang="en-US" dirty="0">
                <a:solidFill>
                  <a:srgbClr val="7030A0"/>
                </a:solidFill>
              </a:rPr>
              <a:t>/trails-service/trails-rest/components/{component.name</a:t>
            </a:r>
            <a:r>
              <a:rPr lang="en-US" dirty="0" smtClean="0">
                <a:solidFill>
                  <a:srgbClr val="7030A0"/>
                </a:solidFill>
              </a:rPr>
              <a:t>}</a:t>
            </a:r>
          </a:p>
          <a:p>
            <a:endParaRPr lang="en-US" dirty="0" smtClean="0"/>
          </a:p>
          <a:p>
            <a:r>
              <a:rPr lang="en-US" dirty="0" smtClean="0"/>
              <a:t>Submit a profile for execution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>
                <a:solidFill>
                  <a:srgbClr val="92D050"/>
                </a:solidFill>
              </a:rPr>
              <a:t>POST</a:t>
            </a:r>
            <a:r>
              <a:rPr lang="en-US" dirty="0" smtClean="0"/>
              <a:t> </a:t>
            </a:r>
            <a:r>
              <a:rPr lang="en-US" sz="2000" dirty="0" smtClean="0">
                <a:solidFill>
                  <a:srgbClr val="7030A0"/>
                </a:solidFill>
              </a:rPr>
              <a:t>/trails-service/trails-rest/submit/workflow/execute-profile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***  REST Service supports XML and JSON formats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085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Implemented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3" y="1103586"/>
            <a:ext cx="7435849" cy="40015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Artifact Collection support :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Properties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Logs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Environmental </a:t>
            </a:r>
            <a:r>
              <a:rPr lang="en-US" dirty="0" err="1" smtClean="0"/>
              <a:t>params</a:t>
            </a:r>
            <a:r>
              <a:rPr lang="en-US" dirty="0" smtClean="0"/>
              <a:t>/ System </a:t>
            </a:r>
            <a:r>
              <a:rPr lang="en-US" dirty="0" err="1" smtClean="0"/>
              <a:t>params</a:t>
            </a:r>
            <a:r>
              <a:rPr lang="en-US" dirty="0" smtClean="0"/>
              <a:t>/ Installed software versions</a:t>
            </a:r>
          </a:p>
          <a:p>
            <a:r>
              <a:rPr lang="en-US" dirty="0" smtClean="0"/>
              <a:t>Archive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Zip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Password protected (as per client choice or default)</a:t>
            </a:r>
          </a:p>
          <a:p>
            <a:r>
              <a:rPr lang="en-US" dirty="0" smtClean="0"/>
              <a:t>Supported transports : 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Mail</a:t>
            </a:r>
            <a:endParaRPr lang="en-US" dirty="0"/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FTP (large content)</a:t>
            </a:r>
          </a:p>
        </p:txBody>
      </p:sp>
    </p:spTree>
    <p:extLst>
      <p:ext uri="{BB962C8B-B14F-4D97-AF65-F5344CB8AC3E}">
        <p14:creationId xmlns:p14="http://schemas.microsoft.com/office/powerpoint/2010/main" val="17584235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Spring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Core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Spring </a:t>
            </a:r>
            <a:r>
              <a:rPr lang="en-US" dirty="0" err="1" smtClean="0"/>
              <a:t>mvc</a:t>
            </a:r>
            <a:endParaRPr lang="en-US" dirty="0" smtClean="0"/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Spring </a:t>
            </a:r>
            <a:r>
              <a:rPr lang="en-US" dirty="0" err="1" smtClean="0"/>
              <a:t>oxm</a:t>
            </a:r>
            <a:endParaRPr lang="en-US" dirty="0" smtClean="0"/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Spring Security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Spring integration (EAI)</a:t>
            </a:r>
          </a:p>
          <a:p>
            <a:r>
              <a:rPr lang="en-US" dirty="0" smtClean="0"/>
              <a:t>Zip4j</a:t>
            </a:r>
          </a:p>
          <a:p>
            <a:r>
              <a:rPr lang="en-US" dirty="0" smtClean="0"/>
              <a:t>Java Mail API</a:t>
            </a:r>
          </a:p>
          <a:p>
            <a:r>
              <a:rPr lang="en-US" dirty="0" smtClean="0"/>
              <a:t>Jaxb2</a:t>
            </a:r>
          </a:p>
          <a:p>
            <a:r>
              <a:rPr lang="en-US" dirty="0" smtClean="0"/>
              <a:t>Jackson</a:t>
            </a:r>
            <a:endParaRPr lang="en-US" dirty="0"/>
          </a:p>
        </p:txBody>
      </p:sp>
      <p:sp>
        <p:nvSpPr>
          <p:cNvPr id="5" name="AutoShape 4" descr="data:image/jpeg;base64,/9j/4AAQSkZJRgABAQAAAQABAAD/2wCEAAkGBxQSEhQUEREUFRMWFRcZFhYXFhgUGBcYFxYWGBUVFRsYHCggGBwlHBUYIzMhJykuMC4uGiszODMsNygtLisBCgoKDg0OGxAQGzQkICQ0LCwsNC8sLC8sLCwsNywsLCw0LCwsLCwsNCwsLCwsLCwsLCwsLCwsLCwsLCwsLCwsLP/AABEIAHgAzgMBEQACEQEDEQH/xAAcAAEAAgMBAQEAAAAAAAAAAAAABQYCBAcDAQj/xABDEAABAwICBwQFCQUJAQAAAAABAAIDBBESIQUGBxMxQXEiUWGRMnKBobEUNEJSYnOzwdEzNXSSwyMkJUNTgrLh8BX/xAAaAQEAAwEBAQAAAAAAAAAAAAAAAgMEBQEG/8QALhEBAAICAQMDAgUDBQAAAAAAAAECAxEEEiExEzJBUYEFIkNhcZGh0RRCUrHh/9oADAMBAAIRAxEAPwDuKAgICAgICAgICAgICAgICAgICAgICAgICAgICAgICAgICAgICAgICAgICAgIMXyAWubXNh1PJRtetdbnz2GSkCAgICAgICAgICAgICAgICAgICAgICAg063SccQ7TgT9UZn/AKWPk8/Dgj809/pHl7ETKs1WlHSSNccg1wLR3Z/FfMZ+fkz5q3ntETGoWRGoXEG6+yidxtU+r0EBAQEBAQEBAQEBAQEBAQEBAQReltMCLstGJ/uHX9Fyuf8AideP+Sve39o/lKK7V+bS0zuMhHTJfP5PxHk3nc31/CfTDzGkZf8AUd5qH+t5H/OTUMZK6Q8ZHeZUbcvPaNTef6vdQ11nGLH34d5HklomCJ2v1G67GH7I+C+9wTvFWf2hTL2VoICAgICAgICAgICAgICAgICDCV+FpPcCfIKF7dFZtPx3FDlkLnFx4k3K+CvktktN7eZXMFEEBBHVdbiduYjd59JwzEbeZPj3BaceHVfUyePj91N8m56K+f8ApvxRhoDRwAsFntM2na6I1Gl/pW2Y0dzR8F95gr046x+0KZeqtBAQEBAQEBAQEBAQEBAQEBAQYSsxNI7wR5hQyV66zWfnsKHUxmNxa/Ijvy9q+EyYb47zS0d4XbhqvrYxxkYP9wSMOSfFZ/ojN6x5lp1GnoGf5mI9zQT7+Cupws1vjX8qrcnHHyjv/oz1RwwN3bObzx8/0Wr0MPHjqyTufop9XJl7UjUJnR1A2FuFuZObnHi495WHPntltufs1Y8cUjUJfRNIZJGi2QN3dAruBx5z561+I7z/AAlM6hdl9sqEBAQEBAQEBAQEBAQEBAQEBAQUfaZNVNbF8n3gj7WMx3viywg2ztxWbkTft0s/Im/bpR+kdB1NZQ0uOMmqxOu51mkR3Nt4T4YcuKhbHa9I3HdC1LXpG/LTp9mU305WDwbc+8hZ74M/+2I+8/8AhXi/WW9Ds+wZlm8Pi8W8slhy8f8AEJ8RH2n/ACvrx8UfukmaDmAsIrAcgWgfFc+fw3lzO5p/eP8ALRE1jw2afV6Q+lZo63PuV+L8Fz2n8+qx/WSbQsVBQtibZvtJ4lfQ8XiY+NTpp95+qEztsrU8EBAQEBAQEBAQVfWLXeClcY7OkkHFreDfBxOV/BU5M9azpTfPWs6QsG1Bl+3TPA72uBPkbKuOVHzCuOTHzC26G1hgqmOfC++EXe0ghzeoPTiFfTJW0bhfTJW0bhB6D1+iqagQ7tzA6+B5IzsCcxyyBKqpyItbSumeLW08dL7SII3FsLHTW4uvhb7Ccz1XluTWJ1Hd5bkVjx3YaM2lwvcGzRuiB+kO20dbZpXk1ny8ryaz5XeOZrmhzXAtIuCMwR3hadtO1P0ftChlqN0WOawkhshItlfNw5A2WevIrNtM9eRE2016/aZC19oonyNBzffDf1Qc/NeW5NYntDy3JrE9klp/XSOmiheGOeZm4mt9Gzcrkn2hTvmisRP1TvmisRP1bB1si+RfLMLsPDBzxXw4fPmvfVjo63vqx0dTU0Rr3BLFJJKDFu7XB7V7+jhtxPgo1z1mJmeyNc9ZiZlEzbUGYuxTvLe8uAPkoTyo+iE8mPosmretcFbcMu2QC5Y7jbvB4EK3Hlrfwux5a38JmqqGxsc+RwaxouXHIABWTMRG5TmYiNyo2kdpsTXEQwukA+k44Aeg4rNbkx8Qz25MfENrQe0SCZ4ZKwwucbAk4mX5Anl7VKnIrM6ns9pyKzOp7MtIa/xRVW43TnNDg1zwRxPcOYF0tyIi3S9tniLaXEFaF76gICAgICDCdxDXFouQDYd5tkEklwbV90L6lhrXExuJLyb5k83EZ2vxXLx6m0dTmU1NvzOqyaoaPqGXjiYByfE63wNj7Vu9HHaO0Nvo47R2h80HqlHQtncyRz3PYR2rCwAJtklMUUidFMUUiXHaCJ73sZHfG4hrbZZuyt71z6xM6iGCsTPaHW9EbPaWNgEzd7JbtEucBf7IBGS3149Ijv3bq8esR3VrXrUplOzf01xGD22El2G5yc0nO3gqc2CKxuqnNhisbq2dl2mHES0zjcBpfHflyc0eHAr3jX81S49/NXPXcT1Kysro+rezlpY19WXYjnu2m1h3OPG/Ra8fGjW7NWPjxrdmntYhax9K1gAa2N4AHIAssFHkxqYR5MamHmf3C374/iuXn6B+ghNTtAGtmwFxbG0YnkcbcAB4lV4sfXOleLH1zpf6/ZzSujIiD2SW7LsZdnyxA5W6WWqeNTXZpnj112c10LM+mq4zwcyUNd/NhcOhF1kpM1vDJSZraFr2raYcZW0zTZjWhzx3uPog9Bn7Vdyb9+lfyb9+l6aj6jxzRNnqgSHZsjBLRh+s62efcvcOCJjqsYcETG7JvTmz2mkjPydu6kA7NnEtJ7nAk+YVl+PWY7LL8esx2cqDHCUB98QeA6/G4dYrF892P57v0LHwHQLquoyQEBAQEBAQUHWXZ2JXukpXhjnEksdfCSeOEj0Vlycfc7qzZOPud1U2r0RXUBx2kjA+nG67fbb81nml8fdnml6d121M1sfVRyxT2MrY3EOAtjbaxuBwIWnFlm8TEtGLLNomJUPUeZrK2mL+GO1/FzS1vvIWXDOrwzYZ1eHdl03SQWvEobQ1GLmwgdTYD3qrN7JV5vZLnGzRhNYSOAhkv7bWWTj+9k4/vRGrcIfWQNcLgzNuOjr/AJKvHG7wrxxu8O9rqOm5htf/AGtN6kn/ACYsXK8wx8rzDwP7hb98fxXLz9B5+g2tkHp1Hqs+JUuL5lLjeZdMWxrcH0h8/f8AxP8AUXMt7/u5tvf929tHYRXy35hhHTAP0Us/vlLP75dW1Yla+kgLOG6b7hYjzC3Y53WG3HO6wlFNNwfTkrX10rmeiZzb+Zcy87vP8ubed3l3aPgOgXTdJkgICAgICCP0+6YU8pphebD2OHHwvzso330z0+Ub76Z6fLmeiNfqqnJZUAygHMP7MjfC9viFipyLV7W7sdc9q9pb2ndorZoHxR07gXtLSXEEAHIkAcVO/Iia6iEr8iJjUQ8dmmi3/wBvUEEMETmNJ+kSLm3gLe9eces97POPWe9lK0ZSPmeyOIXe6+EXtctaXZePZWasTOohnrEzOoXbRe0eaJu7qId45uWK+B2X1wQc1pryZjtaGmvImO0whNaNbJq0taRgjByjbnc8i48yq8mWbqsmWbrzs+1cdTQvlmbaWQZN5tYBkD4k/ktODHNY3LTgxzWNy59ql8/p/vh+ayYvfDLj98O7Lpuk5htf/aU3qSfFixcrzDHyvMPAj/AW/fH8Vy8/QefoNrZB6dR6rPiVLi+ZS43mXTFsa3B9ID+/v/if6i5lvf8Adzbe/wC6/bStW3TtbUQtxPY2z2ji5nEEd5Fz5rVyMXV+aGnPj6vzQp2q+uEtECzCJIr3wE2LTzwnl0WfHmmnZRjzTTsldK6/z1I3NNFuzJ2bg4nm/JtgLdVZbkWt2rCds9rdqwp7YCyYMd6QkAPPPEAQs+tTpRrU6foRgyHRdV1GSAgICAgICDQ0joaCo/bQsee8tFx0PEKNqVt5hG1K28wj4tTKFpuKZh6lzh5E2UPRp9EPRp9EvUsDYnhoAAY6wAsBkeAVk+Fk+HFNQfn9N6zvw3rm4PfVz8Pvh17SerlNUHFNAxzvrei72kWJXQtjrbzDdbHW3mHzRurVLAcUUDA76xGJw6F17exK4qV8QVx1r4hLKaaLptXqaOUzMgY2UknEO88SBwBPgoRjrE7iEIx1idxCUU02jpXRENSA2eJrwDcXuCOhGajalbeYRtSLeWR0XDudxum7m2HBbK3/ALmnTGunXY6Y1r4Y6K0RDTNLYI2sBNza5JPiTmlaVr4K0ivhvKSSLfq9TGbfmBhlvfF4jg63C/jZQ9Ou967oenXe9K9tB1gqaR0W4AEZBLnluIXv6J7slVnyWprSrPktXWlWdrVSTdqr0e10nN8Zwk+JFxfzVHq0nvaqn1aT7qvkut0ETHCgoxC9wtvXWc8A93H4p61Yj8kaPVrEfkjTz1B1ffU1DZng7mN2Jzj9NwzDR352JXmDHNrb+HmHHNrb+HY10G8QEBAQEBAQEBB8IQQ2jtVqWCUzRRAPztmSG344QeCrrirWdxCuuKtZ3EJpWLBAQEBAQEBAQEGMkYcCHAEHiCLg9QUEFVam0UhuadgP2Ls9zclVOGk/CqcNJ+GNNqVRMNxTtcftEu9xNkjDSPgjDSPhPRRhoDWgNaOAAsB0AVq1mgICAgICAgICAgICAgICAgICAgICAgICAgICAgICAgICAgICAgICAgICAgICAgICAgICAgICAg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57" y="1337416"/>
            <a:ext cx="215184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://www.tutorialspoint.com/javamail_api/images/javamail-mini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912" y="3047934"/>
            <a:ext cx="1097778" cy="111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encrypted-tbn0.gstatic.com/images?q=tbn:ANd9GcRv6sjK2Y9sO8rhACjee0qdmMBx6QTSd1cySLgF3H0wZcJ2Spf-v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23" y="3047934"/>
            <a:ext cx="967027" cy="84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hIPERAREg8SEBAREBAWEBUPFRIWExUNFBUVFBQVEhYYGyYeGBkkGRISHzsgIycpLCwsFR4xNTAqNSYrLCkBCQoKDgwOGg8PGSsgHyQsLy81Ki8uLTUvNTU1LS00LDUuNSwqNTU0NTUwKSwvNDQsKjUsKiwqKiosLCwsNTU0Lv/AABEIAMwAzAMBIgACEQEDEQH/xAAcAAEAAgMBAQEAAAAAAAAAAAAABgcBBAUDAgj/xAA+EAACAQICBQgIBAUFAQAAAAAAAQIDEQQGBRIhMUEHIjJRYXGBsRMjcnORobLBFFJi0SRCU3SzMzSSk+EW/8QAGQEBAQEBAQEAAAAAAAAAAAAAAAQDAgUB/8QALBEBAAIBAgQFBAEFAAAAAAAAAAECAwQREhMhMUFhgbHwBTNR4SIUMjRiof/aAAwDAQACEQMRAD8AvEAAAAAAAAAAAAAAAAAAAAAAAAAAAAAAAAAAAAAAAAAAAAAAAAAAAAAAAAAAAAAAAAAAAAAAAAAAAAAAAAAAAAAAAAAAAAAAAAAAAAAAAAAAAAAAAAAAAAAAAAAAAAAAAAAAAAAAAAAAADj5j0k6NNKLtKbaT6ore127UB19YyV5Ro1areqpzkt9m7+LuT3BRapwUukoxv32A9gBcABcAALgAAAAFxcADFzIAAxcDIAAAXMAHJdZm5Esx4Oq6sp6snTUY2a3JW27Dw0DpSdOpGLk3CbSabvZvc0BNAAAItnF86kv0y80Skieb6idSmuKg79l3sA2snx5lV8daPwS/wDSRHAyhB+jqPrns8Ev3O+BhkBz9mfE4XEQpUaupB0IzfNi25udSO9rqiifsqrlSf8AGU/7Wn/krFGniJv1Ra601xb1nbqk2QsxVcVTqennryjUSi7Jc1xT227TrZlzHDA0teS1pydqcFvlL7JdZEOTLo1fer6UanKlUbxVKLvqqgnHqu5yu/kjvlxbNNfBlz7U0sX8f25+Mzzja0tlZ01wjRSVl1Xs2z4oZyx1Jp/iJvsrRTT8LHQ5P8PTqOpF29LrK19/o7cPEneJy1SqxcZxjJNfzI0vlpS3DwscWnyZaczmTu+sraeeMw8KsoqM25KSjuvF2uuw3tJ6Up4anKrVlqwj8W3sSiuLZpaE0JHCpQgrQTdtre933sgHKRpp1cT6BP1dBLZ11pK7b7k0viT0xxkvtHZZlzWwYYm3W3b1fWl+UnEVZNUbUKfDYpVGutt7F4LxOO8143f+Lrd+y3kdDKGX1X9bNayu1BPc2t7fXYsKjl6NtsV8EUXyY8c8MV3R48GbPXjteY3V/o3lExdJrXlGvDippKVuyStt7yydB6epYykqlN9kovpRlxTIDnvKccPFYimtWLko1Et13uklw27PE5uRNLOhi4xu9SsnGS4a2+L+XzF6UyU46RsYsuTBm5WSd4lZmadJywuErVoW14RWrrbVdtK7XiVn/wDf47+uv+un+xPs+zvo7EP9MPriVJhsO6mulvjTlO3WouKa+Db8Bpq1mkzaPE12TJGWK1mY6eHqt/KGZvxtFOVlWg9Woo7tbg0upndqStFvqT8ilsqab/CYiM27U58yp7Lex+D+5crqa1NtflfkYZ8fBfp2WaTPzcfXvCq8HnrGOvBSrJwdVKUdSNtVytbd1FrUKqkroofCP10PfR+svHRnQR3qqxWY2hh9Pva8W4p3bFeN4yX6X5FeYZ86m/1Q80WJVWx9zK6ouzjfhKN/B7SR6ayAYTuZA52nsZKjRcobJXSu1eyZDoeuqesqKLk9spk/qU1JWklJPentRDMxaOjRqLUVozjdLqd7MCXYDCxpU4wjuS39b4s2DjZWxTnRae3Uk0vZsmvNnZAFU8qb/jaf9rT/AMlYtW5VHKq/42n/AGlP/JWKdL9xB9Q+z6t/kx6NX3sfpR28/ZYeLpxqUlevSTst2vTe1xv133HD5L+jV96vpRZDsz5ltNMs2h90+OMmmitu37fn+9SjP+elUi+2MkyW6C5TK9JqOIXp6f5kkqiXhsl5k60zlejiVz6ak+D3SXc1tKtzZlp4GpFXcqdS+o3vTW9PrKa5KZv42jqhyYMul/nSenzvC4tG6Sp4mnGrSnrwmtj801wfYUnmKq5YvEyfGtP5O32JPyXaSlGdalfmNRnbgpN2du/YRrNVD0eNxUeqq2vZlaS8xgpwZLVfdVl5uCl/NYuQMOlhqL/S34uUmTAhnJrilPDQV9sHOL/5Nr5NEyuRZOl53/L1cExOKu34hwc90lLAYpPhCMl3xnGS+aRUeh6lsRQa/qQ87Fo8pOOVPA1I3tKrKnCPdrKUvC0X8SscuUPSYqguqes/Zim39izT9MUzPn7PL1nXUViPL3WbnSV9GYjuh9cSAZLV8XFPanTqX7rxJ7nNW0XX7ofXEgOR3/GR93U84nOH7FvX2aan/Kp6e8tfMuhnhMROnZ6kudSb405cPB7PgT7IGn/T4aVGUr1KMHHbvdO1oP7HtnzL/wCJwqnBXq0edG29wtzo/Db3orfLel3hcRCpe0WnCp7El9nZnf3sXnDKY/pdR/rPz/jXwb9dD3y+svPRnQRRWEfroe/j8NfYXrozoIz1feG303+23o2yIZh0XClJyjNJzbeptvt3tW4d5L2yvcbiXVqTm9rlJ27r2SInquvlrSdV1Y0nNyhqvY9trLgyWGlozRkKEEklrW50uLfHaboAiucOnS9iXmSojOcaX+lLhzl47GvuB7ZP6FT215EgIjlzS1Ogqkaj1VJpp2b2q6f2JZTqKSUk7pq6fYBB8059q4HFuiqUKlJUoS3tT1pXvt3W2LZYgGY9Pyx1d1pRUOZGMYp3tCN2tvfJstXM+TaGNaqSi1VUba0ZNNxW5NcTg4Xk4pRkm4yqW4TezxS3luPLipG+3V5WfT6jJaY3jh3+eDPJrg3ClrNW9JNyXsWSXkzWzVnLFYLSE4wkpUlCn6qa5rTW1p70+35E60Zo5Ul+xrZgy1RxiXpKalJLmy3TXdJGNckcc2tG8SpvgtGKKY7bTCL0eVylq8/C1FK38sotX7LkPzVmmekKkZOPo6cE1The+/e5PrJTW5Mad9kqqXVdP5tG5ozIFKlJS9G5SW51G3Z9i3G9cmGnWsdUt8Gqyxw3mNmhyeaHlBOpKLUqjWqnvVNcX3nrymZZlJrF04uVoqNZLfZdGduzd4InOA0eqa7TaqU1JNPiTxmtF+NZOlrOLlKMy5margZ69O0oS6cJbn2p8GTR8rtPV/2lTWt+eNr950NMcneHqyc1T1JPf6NuKv123HGfJlC/Tqtd6/Yotkw362jqjpg1WKOGkxt8/KJ5hzJWx9RTqWSjspwhfVin1dbfWSnIuXZQfpZxtOatFPfGn29r2HY0VkWlRalGneX5ptyfhfcSvBYBU12meXPE14KRtDXT6Sa35mWd5cPP0LaNxC/TD64ldZF/3kfd1POJcGldGQxNGdGom4TVmk2nsd1ZrtSIxovI1LDVfSU4yvZpOUm7Re/yR8pliuOaz3l3m097565I7Rt7pdSjeK7imM76A/B4qSivVVbzpdSu+dHwfyLppRskjn6e0DSxlPUqw1knePBxl1xa3HGHLy7eTTVafnU2juo3Af6tL3tP6kXzozoIiWG5PKNKcZxhJuLutacmr8NhMsHR1IpHeoyxkmNmej09sMTxeL0q9GXc/IrrD9KHtQ80TXSmmqdFSg5XqauxJcXuuQ7AUtapTiuM4fC935Ey5YgAAGvjsDGtBwktnBren1o2ABF5ZOlfZWVu2Lv5kjw1HUhGG/Vil8D1AAxYyAAAAxYzYAAAABixkAAAAAAAAAAABwtLZbdao6kaijdK6avtXVtPbROXo0Ja7lrz4O1kuu3adcAAAAAAAAAAAAAAAAAAAAAAAAAAAAAAAAAAAAAAAAAAAAAAAAAAAAAAAAAAAAAAAAAAAAAAAAAAAAAAAAAAAAAAAAAAAAAAAAAAAAAAAAAAAAAAAAAAAAAAAAAAAAAAAAAAAAAAAAAAAAAA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hIPERAREg8SEBAREBAWEBUPFRIWExUNFBUVFBQVEhYYGyYeGBkkGRISHzsgIycpLCwsFR4xNTAqNSYrLCkBCQoKDgwOGg8PGSsgHyQsLy81Ki8uLTUvNTU1LS00LDUuNSwqNTU0NTUwKSwvNDQsKjUsKiwqKiosLCwsNTU0Lv/AABEIAMwAzAMBIgACEQEDEQH/xAAcAAEAAgMBAQEAAAAAAAAAAAAABgcBBAUDAgj/xAA+EAACAQICBQgIBAUFAQAAAAAAAQIDEQQGBRIhMUEHIjJRYXGBsRMjcnORobLBFFJi0SRCU3SzMzSSk+EW/8QAGQEBAQEBAQEAAAAAAAAAAAAAAAQDAgUB/8QALBEBAAIBAgQFBAEFAAAAAAAAAAECAwQREhMhMUFhgbHwBTNR4SIUMjRiof/aAAwDAQACEQMRAD8AvEAAAAAAAAAAAAAAAAAAAAAAAAAAAAAAAAAAAAAAAAAAAAAAAAAAAAAAAAAAAAAAAAAAAAAAAAAAAAAAAAAAAAAAAAAAAAAAAAAAAAAAAAAAAAAAAAAAAAAAAAAAAAAAAAAAAAAAAAAAADj5j0k6NNKLtKbaT6ore127UB19YyV5Ro1areqpzkt9m7+LuT3BRapwUukoxv32A9gBcABcAALgAAAAFxcADFzIAAxcDIAAAXMAHJdZm5Esx4Oq6sp6snTUY2a3JW27Dw0DpSdOpGLk3CbSabvZvc0BNAAAItnF86kv0y80Skieb6idSmuKg79l3sA2snx5lV8daPwS/wDSRHAyhB+jqPrns8Ev3O+BhkBz9mfE4XEQpUaupB0IzfNi25udSO9rqiifsqrlSf8AGU/7Wn/krFGniJv1Ra601xb1nbqk2QsxVcVTqennryjUSi7Jc1xT227TrZlzHDA0teS1pydqcFvlL7JdZEOTLo1fer6UanKlUbxVKLvqqgnHqu5yu/kjvlxbNNfBlz7U0sX8f25+Mzzja0tlZ01wjRSVl1Xs2z4oZyx1Jp/iJvsrRTT8LHQ5P8PTqOpF29LrK19/o7cPEneJy1SqxcZxjJNfzI0vlpS3DwscWnyZaczmTu+sraeeMw8KsoqM25KSjuvF2uuw3tJ6Up4anKrVlqwj8W3sSiuLZpaE0JHCpQgrQTdtre933sgHKRpp1cT6BP1dBLZ11pK7b7k0viT0xxkvtHZZlzWwYYm3W3b1fWl+UnEVZNUbUKfDYpVGutt7F4LxOO8143f+Lrd+y3kdDKGX1X9bNayu1BPc2t7fXYsKjl6NtsV8EUXyY8c8MV3R48GbPXjteY3V/o3lExdJrXlGvDippKVuyStt7yydB6epYykqlN9kovpRlxTIDnvKccPFYimtWLko1Et13uklw27PE5uRNLOhi4xu9SsnGS4a2+L+XzF6UyU46RsYsuTBm5WSd4lZmadJywuErVoW14RWrrbVdtK7XiVn/wDf47+uv+un+xPs+zvo7EP9MPriVJhsO6mulvjTlO3WouKa+Db8Bpq1mkzaPE12TJGWK1mY6eHqt/KGZvxtFOVlWg9Woo7tbg0upndqStFvqT8ilsqab/CYiM27U58yp7Lex+D+5crqa1NtflfkYZ8fBfp2WaTPzcfXvCq8HnrGOvBSrJwdVKUdSNtVytbd1FrUKqkroofCP10PfR+svHRnQR3qqxWY2hh9Pva8W4p3bFeN4yX6X5FeYZ86m/1Q80WJVWx9zK6ouzjfhKN/B7SR6ayAYTuZA52nsZKjRcobJXSu1eyZDoeuqesqKLk9spk/qU1JWklJPentRDMxaOjRqLUVozjdLqd7MCXYDCxpU4wjuS39b4s2DjZWxTnRae3Uk0vZsmvNnZAFU8qb/jaf9rT/AMlYtW5VHKq/42n/AGlP/JWKdL9xB9Q+z6t/kx6NX3sfpR28/ZYeLpxqUlevSTst2vTe1xv133HD5L+jV96vpRZDsz5ltNMs2h90+OMmmitu37fn+9SjP+elUi+2MkyW6C5TK9JqOIXp6f5kkqiXhsl5k60zlejiVz6ak+D3SXc1tKtzZlp4GpFXcqdS+o3vTW9PrKa5KZv42jqhyYMul/nSenzvC4tG6Sp4mnGrSnrwmtj801wfYUnmKq5YvEyfGtP5O32JPyXaSlGdalfmNRnbgpN2du/YRrNVD0eNxUeqq2vZlaS8xgpwZLVfdVl5uCl/NYuQMOlhqL/S34uUmTAhnJrilPDQV9sHOL/5Nr5NEyuRZOl53/L1cExOKu34hwc90lLAYpPhCMl3xnGS+aRUeh6lsRQa/qQ87Fo8pOOVPA1I3tKrKnCPdrKUvC0X8SscuUPSYqguqes/Zim39izT9MUzPn7PL1nXUViPL3WbnSV9GYjuh9cSAZLV8XFPanTqX7rxJ7nNW0XX7ofXEgOR3/GR93U84nOH7FvX2aan/Kp6e8tfMuhnhMROnZ6kudSb405cPB7PgT7IGn/T4aVGUr1KMHHbvdO1oP7HtnzL/wCJwqnBXq0edG29wtzo/Db3orfLel3hcRCpe0WnCp7El9nZnf3sXnDKY/pdR/rPz/jXwb9dD3y+svPRnQRRWEfroe/j8NfYXrozoIz1feG303+23o2yIZh0XClJyjNJzbeptvt3tW4d5L2yvcbiXVqTm9rlJ27r2SInquvlrSdV1Y0nNyhqvY9trLgyWGlozRkKEEklrW50uLfHaboAiucOnS9iXmSojOcaX+lLhzl47GvuB7ZP6FT215EgIjlzS1Ogqkaj1VJpp2b2q6f2JZTqKSUk7pq6fYBB8059q4HFuiqUKlJUoS3tT1pXvt3W2LZYgGY9Pyx1d1pRUOZGMYp3tCN2tvfJstXM+TaGNaqSi1VUba0ZNNxW5NcTg4Xk4pRkm4yqW4TezxS3luPLipG+3V5WfT6jJaY3jh3+eDPJrg3ClrNW9JNyXsWSXkzWzVnLFYLSE4wkpUlCn6qa5rTW1p70+35E60Zo5Ul+xrZgy1RxiXpKalJLmy3TXdJGNckcc2tG8SpvgtGKKY7bTCL0eVylq8/C1FK38sotX7LkPzVmmekKkZOPo6cE1The+/e5PrJTW5Mad9kqqXVdP5tG5ozIFKlJS9G5SW51G3Z9i3G9cmGnWsdUt8Gqyxw3mNmhyeaHlBOpKLUqjWqnvVNcX3nrymZZlJrF04uVoqNZLfZdGduzd4InOA0eqa7TaqU1JNPiTxmtF+NZOlrOLlKMy5margZ69O0oS6cJbn2p8GTR8rtPV/2lTWt+eNr950NMcneHqyc1T1JPf6NuKv123HGfJlC/Tqtd6/Yotkw362jqjpg1WKOGkxt8/KJ5hzJWx9RTqWSjspwhfVin1dbfWSnIuXZQfpZxtOatFPfGn29r2HY0VkWlRalGneX5ptyfhfcSvBYBU12meXPE14KRtDXT6Sa35mWd5cPP0LaNxC/TD64ldZF/3kfd1POJcGldGQxNGdGom4TVmk2nsd1ZrtSIxovI1LDVfSU4yvZpOUm7Re/yR8pliuOaz3l3m097565I7Rt7pdSjeK7imM76A/B4qSivVVbzpdSu+dHwfyLppRskjn6e0DSxlPUqw1knePBxl1xa3HGHLy7eTTVafnU2juo3Af6tL3tP6kXzozoIiWG5PKNKcZxhJuLutacmr8NhMsHR1IpHeoyxkmNmej09sMTxeL0q9GXc/IrrD9KHtQ80TXSmmqdFSg5XqauxJcXuuQ7AUtapTiuM4fC935Ey5YgAAGvjsDGtBwktnBren1o2ABF5ZOlfZWVu2Lv5kjw1HUhGG/Vil8D1AAxYyAAAAxYzYAAAABixkAAAAAAAAAAABwtLZbdao6kaijdK6avtXVtPbROXo0Ja7lrz4O1kuu3adcAAAAAAAAAAAAAAAAAAAAAAAAAAAAAAAAAAAAAAAAAAAAAAAAAAAAAAAAAAAAAAAAAAAAAAAAAAAAAAAAAAAAAAAAAAAAAAAAAAAAAAAAAAAAAAAAAAAAAAAAAAAAAAAAAAAAAAAAAAAAAAH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563" y="4400551"/>
            <a:ext cx="675945" cy="67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690" y="4162179"/>
            <a:ext cx="1072383" cy="64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2386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4599" y="2059152"/>
            <a:ext cx="7435849" cy="6985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251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65" y="56931"/>
            <a:ext cx="7435849" cy="698500"/>
          </a:xfrm>
        </p:spPr>
        <p:txBody>
          <a:bodyPr/>
          <a:lstStyle/>
          <a:p>
            <a:r>
              <a:rPr lang="en-US" dirty="0" smtClean="0"/>
              <a:t>Features (Planned)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3" y="725214"/>
            <a:ext cx="7435849" cy="4532586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Automate component definition from Maven build</a:t>
            </a:r>
          </a:p>
          <a:p>
            <a:r>
              <a:rPr lang="en-US" dirty="0" smtClean="0"/>
              <a:t>Trails UI (Simple REST Client UI)</a:t>
            </a:r>
          </a:p>
          <a:p>
            <a:r>
              <a:rPr lang="en-US" dirty="0" smtClean="0"/>
              <a:t>Profile approval workflow</a:t>
            </a:r>
          </a:p>
          <a:p>
            <a:r>
              <a:rPr lang="en-US" dirty="0" smtClean="0"/>
              <a:t>Grouping </a:t>
            </a:r>
            <a:r>
              <a:rPr lang="en-US" dirty="0" smtClean="0"/>
              <a:t>components under one invocation</a:t>
            </a:r>
          </a:p>
          <a:p>
            <a:r>
              <a:rPr lang="en-US" dirty="0" smtClean="0"/>
              <a:t>Query interface for job stats</a:t>
            </a:r>
          </a:p>
          <a:p>
            <a:r>
              <a:rPr lang="en-US" dirty="0" smtClean="0"/>
              <a:t>Submit </a:t>
            </a:r>
            <a:r>
              <a:rPr lang="en-US" dirty="0"/>
              <a:t>a </a:t>
            </a:r>
            <a:r>
              <a:rPr lang="en-US" dirty="0" smtClean="0"/>
              <a:t>On-demand Scheduled Profile run</a:t>
            </a:r>
          </a:p>
          <a:p>
            <a:r>
              <a:rPr lang="en-US" dirty="0" smtClean="0"/>
              <a:t>Automated profile execution via component definition (by time)</a:t>
            </a:r>
          </a:p>
          <a:p>
            <a:r>
              <a:rPr lang="en-US" dirty="0" smtClean="0"/>
              <a:t>Certificate based protection.</a:t>
            </a:r>
          </a:p>
          <a:p>
            <a:r>
              <a:rPr lang="en-US" dirty="0" smtClean="0"/>
              <a:t>New Task implementations (</a:t>
            </a:r>
            <a:r>
              <a:rPr lang="en-US" dirty="0" smtClean="0">
                <a:solidFill>
                  <a:srgbClr val="00B0F0"/>
                </a:solidFill>
              </a:rPr>
              <a:t>See:  </a:t>
            </a:r>
            <a:r>
              <a:rPr lang="en-US" dirty="0" smtClean="0"/>
              <a:t>What artifacts we are talking about ? slide)</a:t>
            </a:r>
          </a:p>
          <a:p>
            <a:r>
              <a:rPr lang="en-US" dirty="0" smtClean="0"/>
              <a:t>SSL Support</a:t>
            </a:r>
          </a:p>
          <a:p>
            <a:r>
              <a:rPr lang="en-US" dirty="0" smtClean="0"/>
              <a:t>Installer</a:t>
            </a:r>
          </a:p>
          <a:p>
            <a:r>
              <a:rPr lang="en-US" dirty="0" smtClean="0"/>
              <a:t>Admin Rest service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Change parameters on the fly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Dynamic component registration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Report problems in configurations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Dynamic Task Handler plugin registration (Plugin Architecture)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Dynamic Transport registration </a:t>
            </a:r>
            <a:r>
              <a:rPr lang="en-US" dirty="0"/>
              <a:t>(Plugin Architecture)</a:t>
            </a:r>
          </a:p>
          <a:p>
            <a:pPr marL="692123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692123" lvl="1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541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86898" y="1841756"/>
            <a:ext cx="8112125" cy="1273104"/>
          </a:xfrm>
        </p:spPr>
        <p:txBody>
          <a:bodyPr/>
          <a:lstStyle/>
          <a:p>
            <a:pPr algn="ctr"/>
            <a:r>
              <a:rPr lang="en-US" sz="4400" dirty="0" smtClean="0"/>
              <a:t>Thank You !!!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85062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992" y="117267"/>
            <a:ext cx="7435849" cy="698500"/>
          </a:xfrm>
        </p:spPr>
        <p:txBody>
          <a:bodyPr/>
          <a:lstStyle/>
          <a:p>
            <a:r>
              <a:rPr lang="en-US" dirty="0" smtClean="0"/>
              <a:t>TRAILS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3" y="991312"/>
            <a:ext cx="7435849" cy="41138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TRAILS</a:t>
            </a:r>
            <a:r>
              <a:rPr lang="en-US" dirty="0"/>
              <a:t> = </a:t>
            </a:r>
            <a:r>
              <a:rPr lang="en-US" b="1" dirty="0">
                <a:solidFill>
                  <a:srgbClr val="C00000"/>
                </a:solidFill>
              </a:rPr>
              <a:t>TR</a:t>
            </a:r>
            <a:r>
              <a:rPr lang="en-US" dirty="0"/>
              <a:t>oubleshooting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rt</a:t>
            </a:r>
            <a:r>
              <a:rPr lang="en-US" b="1" dirty="0">
                <a:solidFill>
                  <a:srgbClr val="C00000"/>
                </a:solidFill>
              </a:rPr>
              <a:t>I</a:t>
            </a:r>
            <a:r>
              <a:rPr lang="en-US" dirty="0"/>
              <a:t>fact Assemb</a:t>
            </a:r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dirty="0"/>
              <a:t>y </a:t>
            </a:r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dirty="0"/>
              <a:t>ervice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 smtClean="0"/>
              <a:t>Dictionary </a:t>
            </a:r>
            <a:r>
              <a:rPr lang="en-US" dirty="0"/>
              <a:t>meaning =</a:t>
            </a:r>
          </a:p>
          <a:p>
            <a:pPr marL="0" indent="0">
              <a:buNone/>
            </a:pPr>
            <a:r>
              <a:rPr lang="en-US" b="1" dirty="0" smtClean="0"/>
              <a:t> 	a </a:t>
            </a:r>
            <a:r>
              <a:rPr lang="en-US" b="1" dirty="0"/>
              <a:t>mark or a series of signs or </a:t>
            </a:r>
            <a:r>
              <a:rPr lang="en-US" b="1" dirty="0" smtClean="0"/>
              <a:t>objects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**</a:t>
            </a:r>
            <a:r>
              <a:rPr lang="en-US" b="1" dirty="0" smtClean="0"/>
              <a:t> </a:t>
            </a:r>
            <a:r>
              <a:rPr lang="en-US" b="1" dirty="0"/>
              <a:t>left behind by </a:t>
            </a:r>
            <a:r>
              <a:rPr lang="en-US" b="1" dirty="0" smtClean="0"/>
              <a:t>the </a:t>
            </a:r>
            <a:r>
              <a:rPr lang="en-US" b="1" dirty="0"/>
              <a:t>passage of someone or </a:t>
            </a:r>
            <a:r>
              <a:rPr lang="en-US" b="1" dirty="0" smtClean="0"/>
              <a:t>something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***</a:t>
            </a:r>
            <a:r>
              <a:rPr lang="en-US" b="1" dirty="0" smtClean="0"/>
              <a:t> .</a:t>
            </a:r>
            <a:endParaRPr lang="en-US" dirty="0"/>
          </a:p>
          <a:p>
            <a:pPr lvl="1"/>
            <a:r>
              <a:rPr lang="en-US" b="1" dirty="0" smtClean="0"/>
              <a:t>	</a:t>
            </a:r>
          </a:p>
          <a:p>
            <a:pPr lvl="1"/>
            <a:r>
              <a:rPr lang="en-US" b="1" dirty="0" smtClean="0"/>
              <a:t>Ex</a:t>
            </a:r>
            <a:r>
              <a:rPr lang="en-US" b="1" dirty="0"/>
              <a:t>:- "a trail of blood on the grass"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**  artifacts </a:t>
            </a:r>
            <a:r>
              <a:rPr lang="en-US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of interest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*** That something is the component in our case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9010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30" y="183055"/>
            <a:ext cx="7435849" cy="698500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3" y="1008993"/>
            <a:ext cx="7435849" cy="409614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Efficiently trouble shooting a software problem involves having the right artifacts quickly. </a:t>
            </a:r>
          </a:p>
          <a:p>
            <a:r>
              <a:rPr lang="en-US" dirty="0" smtClean="0"/>
              <a:t>Components are sophisticated and their artifacts can be varied.</a:t>
            </a:r>
          </a:p>
          <a:p>
            <a:r>
              <a:rPr lang="en-US" dirty="0" smtClean="0"/>
              <a:t>Troubleshooting involves collecting several artifacts (often different sets) under different contexts.</a:t>
            </a:r>
          </a:p>
          <a:p>
            <a:r>
              <a:rPr lang="en-US" dirty="0" smtClean="0"/>
              <a:t>Operators need to have in depth understanding of the components (their tables) and also depend on developers (several </a:t>
            </a:r>
            <a:r>
              <a:rPr lang="en-US" dirty="0" smtClean="0">
                <a:sym typeface="Wingdings" pitchFamily="2" charset="2"/>
              </a:rPr>
              <a:t></a:t>
            </a:r>
            <a:r>
              <a:rPr lang="en-US" dirty="0" smtClean="0"/>
              <a:t>) guidance to figure out the right artifacts and apply right query parameters.</a:t>
            </a:r>
          </a:p>
          <a:p>
            <a:pPr marL="0" indent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What if the developers could collect what they want from a target system without being there </a:t>
            </a:r>
            <a:r>
              <a:rPr lang="en-US" dirty="0">
                <a:solidFill>
                  <a:srgbClr val="C00000"/>
                </a:solidFill>
              </a:rPr>
              <a:t>physically </a:t>
            </a:r>
            <a:r>
              <a:rPr lang="en-US" dirty="0" smtClean="0">
                <a:solidFill>
                  <a:srgbClr val="C00000"/>
                </a:solidFill>
              </a:rPr>
              <a:t>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5-Point Star 3"/>
          <p:cNvSpPr/>
          <p:nvPr/>
        </p:nvSpPr>
        <p:spPr>
          <a:xfrm>
            <a:off x="384561" y="4443813"/>
            <a:ext cx="299102" cy="341832"/>
          </a:xfrm>
          <a:prstGeom prst="star5">
            <a:avLst/>
          </a:prstGeom>
          <a:solidFill>
            <a:srgbClr val="FFFF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46491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Artifacts are we talking about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3" y="1016876"/>
            <a:ext cx="7435849" cy="40882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Environment details</a:t>
            </a:r>
          </a:p>
          <a:p>
            <a:r>
              <a:rPr lang="en-US" dirty="0"/>
              <a:t>Software </a:t>
            </a:r>
            <a:r>
              <a:rPr lang="en-US" dirty="0" smtClean="0"/>
              <a:t>versions</a:t>
            </a:r>
          </a:p>
          <a:p>
            <a:r>
              <a:rPr lang="en-US" dirty="0" smtClean="0"/>
              <a:t>Memory Stats</a:t>
            </a:r>
          </a:p>
          <a:p>
            <a:r>
              <a:rPr lang="en-US" dirty="0" smtClean="0"/>
              <a:t>JVM Stats</a:t>
            </a:r>
            <a:endParaRPr lang="en-US" dirty="0"/>
          </a:p>
          <a:p>
            <a:r>
              <a:rPr lang="en-US" dirty="0" smtClean="0"/>
              <a:t>Log files 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How about last “N” days log ?</a:t>
            </a:r>
          </a:p>
          <a:p>
            <a:r>
              <a:rPr lang="en-US" dirty="0" smtClean="0"/>
              <a:t>Property files </a:t>
            </a:r>
            <a:r>
              <a:rPr lang="en-US" dirty="0"/>
              <a:t>(sometimes multiple )</a:t>
            </a:r>
            <a:endParaRPr lang="en-US" dirty="0" smtClean="0"/>
          </a:p>
          <a:p>
            <a:r>
              <a:rPr lang="en-US" dirty="0" smtClean="0"/>
              <a:t>Database Version , Patch levels</a:t>
            </a:r>
          </a:p>
          <a:p>
            <a:r>
              <a:rPr lang="en-US" dirty="0" smtClean="0"/>
              <a:t>Database dump (Automatically)</a:t>
            </a:r>
          </a:p>
          <a:p>
            <a:r>
              <a:rPr lang="en-US" dirty="0" smtClean="0"/>
              <a:t>Active MQ Logs  / Queue stats</a:t>
            </a:r>
          </a:p>
          <a:p>
            <a:r>
              <a:rPr lang="en-US" dirty="0" smtClean="0"/>
              <a:t>Execute arbitrary OS commands</a:t>
            </a:r>
          </a:p>
          <a:p>
            <a:r>
              <a:rPr lang="en-US" dirty="0" smtClean="0"/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7012450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96" y="143642"/>
            <a:ext cx="7435849" cy="698500"/>
          </a:xfrm>
        </p:spPr>
        <p:txBody>
          <a:bodyPr/>
          <a:lstStyle/>
          <a:p>
            <a:r>
              <a:rPr lang="en-US" dirty="0" smtClean="0"/>
              <a:t>TRAILS was Born 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3" y="977462"/>
            <a:ext cx="7435849" cy="42961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Inception on Jan 6</a:t>
            </a:r>
            <a:r>
              <a:rPr lang="en-US" baseline="30000" dirty="0" smtClean="0"/>
              <a:t>th</a:t>
            </a:r>
            <a:r>
              <a:rPr lang="en-US" dirty="0" smtClean="0"/>
              <a:t> 2014</a:t>
            </a:r>
          </a:p>
          <a:p>
            <a:r>
              <a:rPr lang="en-US" dirty="0" smtClean="0"/>
              <a:t>Tries to automate and ease the act of collecting details about software systems.</a:t>
            </a:r>
          </a:p>
          <a:p>
            <a:r>
              <a:rPr lang="en-US" dirty="0" smtClean="0"/>
              <a:t>Operator has to just :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Select the component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Select the profile (a documented wiki list defines every profile to that can be submit for a given issue)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Submit</a:t>
            </a:r>
          </a:p>
          <a:p>
            <a:pPr marL="692123" lvl="1" indent="-285750">
              <a:buFont typeface="Arial" pitchFamily="34" charset="0"/>
              <a:buChar char="•"/>
            </a:pPr>
            <a:r>
              <a:rPr lang="en-US" dirty="0" smtClean="0"/>
              <a:t>Artifacts will reach the interested parties automatically.</a:t>
            </a:r>
          </a:p>
          <a:p>
            <a:r>
              <a:rPr lang="en-US" dirty="0" smtClean="0"/>
              <a:t>The interface is expected to be simple UI or a REST client to the trails service.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Could be used for any Software product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Could be used @ QC </a:t>
            </a:r>
            <a:r>
              <a:rPr lang="en-US" b="1" dirty="0">
                <a:solidFill>
                  <a:srgbClr val="FF0000"/>
                </a:solidFill>
              </a:rPr>
              <a:t>labs, Integration labs, Production labs</a:t>
            </a:r>
          </a:p>
        </p:txBody>
      </p:sp>
    </p:spTree>
    <p:extLst>
      <p:ext uri="{BB962C8B-B14F-4D97-AF65-F5344CB8AC3E}">
        <p14:creationId xmlns:p14="http://schemas.microsoft.com/office/powerpoint/2010/main" val="9229996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Freeform 1035"/>
          <p:cNvSpPr/>
          <p:nvPr/>
        </p:nvSpPr>
        <p:spPr>
          <a:xfrm>
            <a:off x="5147441" y="2403832"/>
            <a:ext cx="993228" cy="2262761"/>
          </a:xfrm>
          <a:custGeom>
            <a:avLst/>
            <a:gdLst>
              <a:gd name="connsiteX0" fmla="*/ 0 w 993228"/>
              <a:gd name="connsiteY0" fmla="*/ 2262761 h 2262761"/>
              <a:gd name="connsiteX1" fmla="*/ 520262 w 993228"/>
              <a:gd name="connsiteY1" fmla="*/ 165947 h 2262761"/>
              <a:gd name="connsiteX2" fmla="*/ 606973 w 993228"/>
              <a:gd name="connsiteY2" fmla="*/ 134416 h 2262761"/>
              <a:gd name="connsiteX3" fmla="*/ 725214 w 993228"/>
              <a:gd name="connsiteY3" fmla="*/ 158065 h 2262761"/>
              <a:gd name="connsiteX4" fmla="*/ 993228 w 993228"/>
              <a:gd name="connsiteY4" fmla="*/ 244775 h 226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228" h="2262761">
                <a:moveTo>
                  <a:pt x="0" y="2262761"/>
                </a:moveTo>
                <a:cubicBezTo>
                  <a:pt x="209550" y="1391716"/>
                  <a:pt x="419100" y="520671"/>
                  <a:pt x="520262" y="165947"/>
                </a:cubicBezTo>
                <a:cubicBezTo>
                  <a:pt x="621424" y="-188777"/>
                  <a:pt x="572814" y="135730"/>
                  <a:pt x="606973" y="134416"/>
                </a:cubicBezTo>
                <a:cubicBezTo>
                  <a:pt x="641132" y="133102"/>
                  <a:pt x="660838" y="139672"/>
                  <a:pt x="725214" y="158065"/>
                </a:cubicBezTo>
                <a:cubicBezTo>
                  <a:pt x="789590" y="176458"/>
                  <a:pt x="891409" y="210616"/>
                  <a:pt x="993228" y="244775"/>
                </a:cubicBezTo>
              </a:path>
            </a:pathLst>
          </a:cu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6744" y="104228"/>
            <a:ext cx="7435849" cy="698500"/>
          </a:xfrm>
        </p:spPr>
        <p:txBody>
          <a:bodyPr/>
          <a:lstStyle/>
          <a:p>
            <a:r>
              <a:rPr lang="en-US" dirty="0" smtClean="0"/>
              <a:t>Trails  - Component View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890588"/>
            <a:ext cx="615315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07056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Trails Entities…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Definition </a:t>
            </a:r>
          </a:p>
          <a:p>
            <a:r>
              <a:rPr lang="en-US" dirty="0" smtClean="0"/>
              <a:t>Component (group of components)</a:t>
            </a:r>
          </a:p>
          <a:p>
            <a:r>
              <a:rPr lang="en-US" dirty="0" smtClean="0"/>
              <a:t>Task (can have parameters)</a:t>
            </a:r>
          </a:p>
          <a:p>
            <a:r>
              <a:rPr lang="en-US" dirty="0" smtClean="0"/>
              <a:t>Profile</a:t>
            </a:r>
          </a:p>
          <a:p>
            <a:r>
              <a:rPr lang="en-US" dirty="0" smtClean="0"/>
              <a:t>Transport</a:t>
            </a:r>
          </a:p>
          <a:p>
            <a:r>
              <a:rPr lang="en-US" dirty="0"/>
              <a:t>Trails Request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Lets see how they look in reality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728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66" y="4708852"/>
            <a:ext cx="7435849" cy="698500"/>
          </a:xfrm>
        </p:spPr>
        <p:txBody>
          <a:bodyPr/>
          <a:lstStyle/>
          <a:p>
            <a:r>
              <a:rPr lang="en-US" dirty="0" smtClean="0"/>
              <a:t>Trails workflow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99501" y="1368010"/>
            <a:ext cx="1102408" cy="457200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Gateway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4075" y="2220479"/>
            <a:ext cx="1042587" cy="393107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4342" y="3290482"/>
            <a:ext cx="1222049" cy="572568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</a:p>
          <a:p>
            <a:pPr algn="ctr"/>
            <a:r>
              <a:rPr lang="en-US" dirty="0" smtClean="0"/>
              <a:t>Validator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81794" y="134592"/>
            <a:ext cx="1427147" cy="670845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Knowledge Base</a:t>
            </a:r>
          </a:p>
        </p:txBody>
      </p:sp>
      <p:sp>
        <p:nvSpPr>
          <p:cNvPr id="10" name="Oval 9"/>
          <p:cNvSpPr/>
          <p:nvPr/>
        </p:nvSpPr>
        <p:spPr>
          <a:xfrm>
            <a:off x="200825" y="1284705"/>
            <a:ext cx="1273323" cy="606752"/>
          </a:xfrm>
          <a:prstGeom prst="ellipse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Component Definition(s)</a:t>
            </a:r>
          </a:p>
        </p:txBody>
      </p:sp>
      <p:sp>
        <p:nvSpPr>
          <p:cNvPr id="12" name="Oval 11"/>
          <p:cNvSpPr/>
          <p:nvPr/>
        </p:nvSpPr>
        <p:spPr>
          <a:xfrm>
            <a:off x="128187" y="2203387"/>
            <a:ext cx="1085316" cy="427289"/>
          </a:xfrm>
          <a:prstGeom prst="ellipse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Request</a:t>
            </a: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3543503" y="353932"/>
            <a:ext cx="1595522" cy="572568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Comp Definition</a:t>
            </a:r>
          </a:p>
          <a:p>
            <a:pPr algn="ctr"/>
            <a:r>
              <a:rPr lang="en-US" sz="1400" dirty="0" smtClean="0"/>
              <a:t>Validator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99501" y="2469729"/>
            <a:ext cx="1128045" cy="551202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Profile Executor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38169" y="1400074"/>
            <a:ext cx="914400" cy="376014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443527" y="183016"/>
            <a:ext cx="1051133" cy="457200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Splitter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136020" y="1825210"/>
            <a:ext cx="1179320" cy="451499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PropertyTask</a:t>
            </a:r>
            <a:endParaRPr lang="en-US" dirty="0" smtClean="0"/>
          </a:p>
        </p:txBody>
      </p:sp>
      <p:sp>
        <p:nvSpPr>
          <p:cNvPr id="19" name="Rounded Rectangle 18"/>
          <p:cNvSpPr/>
          <p:nvPr/>
        </p:nvSpPr>
        <p:spPr>
          <a:xfrm>
            <a:off x="7679108" y="1832323"/>
            <a:ext cx="1179320" cy="451499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LogTask</a:t>
            </a:r>
            <a:endParaRPr lang="en-US" dirty="0" smtClean="0"/>
          </a:p>
        </p:txBody>
      </p:sp>
      <p:sp>
        <p:nvSpPr>
          <p:cNvPr id="20" name="Rounded Rectangle 19"/>
          <p:cNvSpPr/>
          <p:nvPr/>
        </p:nvSpPr>
        <p:spPr>
          <a:xfrm>
            <a:off x="6379434" y="1832323"/>
            <a:ext cx="1179320" cy="451499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EnvTask</a:t>
            </a:r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379433" y="970658"/>
            <a:ext cx="1179320" cy="451499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TaskRouter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28187" y="4440472"/>
            <a:ext cx="426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 All arrows are via messaging channels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268336" y="2639218"/>
            <a:ext cx="1401513" cy="457200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Aggregator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379434" y="4348061"/>
            <a:ext cx="1179320" cy="451499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Transport Router</a:t>
            </a:r>
            <a:endParaRPr lang="en-US" dirty="0" smtClean="0"/>
          </a:p>
        </p:txBody>
      </p:sp>
      <p:sp>
        <p:nvSpPr>
          <p:cNvPr id="26" name="Rounded Rectangle 25"/>
          <p:cNvSpPr/>
          <p:nvPr/>
        </p:nvSpPr>
        <p:spPr>
          <a:xfrm>
            <a:off x="5136020" y="4862940"/>
            <a:ext cx="1179320" cy="451499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Mailer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7494660" y="4862939"/>
            <a:ext cx="1179320" cy="451499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FTP</a:t>
            </a:r>
            <a:endParaRPr lang="en-US" dirty="0" smtClean="0"/>
          </a:p>
        </p:txBody>
      </p:sp>
      <p:sp>
        <p:nvSpPr>
          <p:cNvPr id="28" name="Rounded Rectangle 27"/>
          <p:cNvSpPr/>
          <p:nvPr/>
        </p:nvSpPr>
        <p:spPr>
          <a:xfrm>
            <a:off x="6268336" y="3484547"/>
            <a:ext cx="1401513" cy="457200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Archiver</a:t>
            </a:r>
            <a:endParaRPr lang="en-US" dirty="0" smtClean="0"/>
          </a:p>
        </p:txBody>
      </p:sp>
      <p:cxnSp>
        <p:nvCxnSpPr>
          <p:cNvPr id="30" name="Straight Arrow Connector 29"/>
          <p:cNvCxnSpPr>
            <a:stCxn id="10" idx="6"/>
            <a:endCxn id="16" idx="1"/>
          </p:cNvCxnSpPr>
          <p:nvPr/>
        </p:nvCxnSpPr>
        <p:spPr>
          <a:xfrm>
            <a:off x="1474148" y="1588081"/>
            <a:ext cx="5640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4" idx="1"/>
          </p:cNvCxnSpPr>
          <p:nvPr/>
        </p:nvCxnSpPr>
        <p:spPr>
          <a:xfrm flipV="1">
            <a:off x="2823117" y="640216"/>
            <a:ext cx="720386" cy="7819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6"/>
            <a:endCxn id="5" idx="1"/>
          </p:cNvCxnSpPr>
          <p:nvPr/>
        </p:nvCxnSpPr>
        <p:spPr>
          <a:xfrm>
            <a:off x="1213503" y="2417032"/>
            <a:ext cx="76057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0"/>
            <a:endCxn id="16" idx="2"/>
          </p:cNvCxnSpPr>
          <p:nvPr/>
        </p:nvCxnSpPr>
        <p:spPr>
          <a:xfrm flipV="1">
            <a:off x="2495369" y="1776088"/>
            <a:ext cx="0" cy="4443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3"/>
            <a:endCxn id="4" idx="1"/>
          </p:cNvCxnSpPr>
          <p:nvPr/>
        </p:nvCxnSpPr>
        <p:spPr>
          <a:xfrm>
            <a:off x="2952569" y="1588081"/>
            <a:ext cx="546932" cy="85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" idx="2"/>
            <a:endCxn id="15" idx="0"/>
          </p:cNvCxnSpPr>
          <p:nvPr/>
        </p:nvCxnSpPr>
        <p:spPr>
          <a:xfrm>
            <a:off x="4050705" y="1825210"/>
            <a:ext cx="12819" cy="6445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17" idx="1"/>
          </p:cNvCxnSpPr>
          <p:nvPr/>
        </p:nvCxnSpPr>
        <p:spPr>
          <a:xfrm flipV="1">
            <a:off x="4341264" y="411616"/>
            <a:ext cx="2102263" cy="20581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7" idx="2"/>
            <a:endCxn id="21" idx="0"/>
          </p:cNvCxnSpPr>
          <p:nvPr/>
        </p:nvCxnSpPr>
        <p:spPr>
          <a:xfrm flipH="1">
            <a:off x="6969093" y="640216"/>
            <a:ext cx="1" cy="330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1" idx="2"/>
            <a:endCxn id="18" idx="0"/>
          </p:cNvCxnSpPr>
          <p:nvPr/>
        </p:nvCxnSpPr>
        <p:spPr>
          <a:xfrm flipH="1">
            <a:off x="5725680" y="1422157"/>
            <a:ext cx="1243413" cy="403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1" idx="2"/>
            <a:endCxn id="20" idx="0"/>
          </p:cNvCxnSpPr>
          <p:nvPr/>
        </p:nvCxnSpPr>
        <p:spPr>
          <a:xfrm>
            <a:off x="6969093" y="1422157"/>
            <a:ext cx="1" cy="410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1" idx="2"/>
            <a:endCxn id="19" idx="0"/>
          </p:cNvCxnSpPr>
          <p:nvPr/>
        </p:nvCxnSpPr>
        <p:spPr>
          <a:xfrm>
            <a:off x="6969093" y="1422157"/>
            <a:ext cx="1299675" cy="410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0" idx="2"/>
            <a:endCxn id="23" idx="0"/>
          </p:cNvCxnSpPr>
          <p:nvPr/>
        </p:nvCxnSpPr>
        <p:spPr>
          <a:xfrm flipH="1">
            <a:off x="6969093" y="2283822"/>
            <a:ext cx="1" cy="355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3" idx="2"/>
            <a:endCxn id="28" idx="0"/>
          </p:cNvCxnSpPr>
          <p:nvPr/>
        </p:nvCxnSpPr>
        <p:spPr>
          <a:xfrm>
            <a:off x="6969093" y="3096418"/>
            <a:ext cx="0" cy="3881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8" idx="2"/>
            <a:endCxn id="25" idx="0"/>
          </p:cNvCxnSpPr>
          <p:nvPr/>
        </p:nvCxnSpPr>
        <p:spPr>
          <a:xfrm>
            <a:off x="6969093" y="3941747"/>
            <a:ext cx="1" cy="406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5" idx="1"/>
            <a:endCxn id="26" idx="0"/>
          </p:cNvCxnSpPr>
          <p:nvPr/>
        </p:nvCxnSpPr>
        <p:spPr>
          <a:xfrm flipH="1">
            <a:off x="5725680" y="4573811"/>
            <a:ext cx="653754" cy="2891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5" idx="3"/>
            <a:endCxn id="27" idx="0"/>
          </p:cNvCxnSpPr>
          <p:nvPr/>
        </p:nvCxnSpPr>
        <p:spPr>
          <a:xfrm>
            <a:off x="7558754" y="4573811"/>
            <a:ext cx="525566" cy="289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" idx="2"/>
            <a:endCxn id="6" idx="0"/>
          </p:cNvCxnSpPr>
          <p:nvPr/>
        </p:nvCxnSpPr>
        <p:spPr>
          <a:xfrm flipH="1">
            <a:off x="2495367" y="2613586"/>
            <a:ext cx="2" cy="676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2302296" y="805437"/>
            <a:ext cx="1" cy="594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2623559" y="805437"/>
            <a:ext cx="0" cy="594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03674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Trails Workflow…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3" y="977462"/>
            <a:ext cx="7435849" cy="41276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Every component writes up a  “Component Definition” and submits it to trails. Component definitions can evolve and can be changed dynamically.</a:t>
            </a:r>
          </a:p>
          <a:p>
            <a:r>
              <a:rPr lang="en-US" dirty="0" smtClean="0"/>
              <a:t>Trails validates the definition and updates its knowledge base. Knowledge base knows if the definition was corrupt and can report it on query.   </a:t>
            </a:r>
          </a:p>
          <a:p>
            <a:r>
              <a:rPr lang="en-US" dirty="0" smtClean="0"/>
              <a:t>Trails Service exposes services for initiating artifact capture.</a:t>
            </a:r>
          </a:p>
          <a:p>
            <a:r>
              <a:rPr lang="en-US" dirty="0" smtClean="0"/>
              <a:t>Trails UI / REST Client uses the service to submit the request.</a:t>
            </a:r>
          </a:p>
          <a:p>
            <a:r>
              <a:rPr lang="en-US" dirty="0" smtClean="0"/>
              <a:t>Trails engine does the tasks as per the component definition </a:t>
            </a:r>
          </a:p>
          <a:p>
            <a:r>
              <a:rPr lang="en-US" dirty="0" smtClean="0"/>
              <a:t>Creates an archive from all the tasks with protection </a:t>
            </a:r>
          </a:p>
          <a:p>
            <a:r>
              <a:rPr lang="en-US" dirty="0" smtClean="0"/>
              <a:t>Sends the artifacts to the support team automatically.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711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 R1 Offer Status Deck 8-05-13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3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9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3.xml><?xml version="1.0" encoding="utf-8"?>
<a:theme xmlns:a="http://schemas.openxmlformats.org/drawingml/2006/main" name="1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4.xml><?xml version="1.0" encoding="utf-8"?>
<a:theme xmlns:a="http://schemas.openxmlformats.org/drawingml/2006/main" name="10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5.xml><?xml version="1.0" encoding="utf-8"?>
<a:theme xmlns:a="http://schemas.openxmlformats.org/drawingml/2006/main" name="4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6.xml><?xml version="1.0" encoding="utf-8"?>
<a:theme xmlns:a="http://schemas.openxmlformats.org/drawingml/2006/main" name="5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7.xml><?xml version="1.0" encoding="utf-8"?>
<a:theme xmlns:a="http://schemas.openxmlformats.org/drawingml/2006/main" name="11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3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9.xml><?xml version="1.0" encoding="utf-8"?>
<a:theme xmlns:a="http://schemas.openxmlformats.org/drawingml/2006/main" name="12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Media Suite BDM 1.1_DD1b_mp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0.xml><?xml version="1.0" encoding="utf-8"?>
<a:theme xmlns:a="http://schemas.openxmlformats.org/drawingml/2006/main" name="2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1.xml><?xml version="1.0" encoding="utf-8"?>
<a:theme xmlns:a="http://schemas.openxmlformats.org/drawingml/2006/main" name="3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2.xml><?xml version="1.0" encoding="utf-8"?>
<a:theme xmlns:a="http://schemas.openxmlformats.org/drawingml/2006/main" name="13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3.xml><?xml version="1.0" encoding="utf-8"?>
<a:theme xmlns:a="http://schemas.openxmlformats.org/drawingml/2006/main" name="14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4.xml><?xml version="1.0" encoding="utf-8"?>
<a:theme xmlns:a="http://schemas.openxmlformats.org/drawingml/2006/main" name="6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5.xml><?xml version="1.0" encoding="utf-8"?>
<a:theme xmlns:a="http://schemas.openxmlformats.org/drawingml/2006/main" name="15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6.xml><?xml version="1.0" encoding="utf-8"?>
<a:theme xmlns:a="http://schemas.openxmlformats.org/drawingml/2006/main" name="16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7.xml><?xml version="1.0" encoding="utf-8"?>
<a:theme xmlns:a="http://schemas.openxmlformats.org/drawingml/2006/main" name="4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8.xml><?xml version="1.0" encoding="utf-8"?>
<a:theme xmlns:a="http://schemas.openxmlformats.org/drawingml/2006/main" name="4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9.xml><?xml version="1.0" encoding="utf-8"?>
<a:theme xmlns:a="http://schemas.openxmlformats.org/drawingml/2006/main" name="17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0.xml><?xml version="1.0" encoding="utf-8"?>
<a:theme xmlns:a="http://schemas.openxmlformats.org/drawingml/2006/main" name="1_Media Suite BDM 1.1_DD1b_mp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1.xml><?xml version="1.0" encoding="utf-8"?>
<a:theme xmlns:a="http://schemas.openxmlformats.org/drawingml/2006/main" name="18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2.xml><?xml version="1.0" encoding="utf-8"?>
<a:theme xmlns:a="http://schemas.openxmlformats.org/drawingml/2006/main" name="5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3.xml><?xml version="1.0" encoding="utf-8"?>
<a:theme xmlns:a="http://schemas.openxmlformats.org/drawingml/2006/main" name="5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4.xml><?xml version="1.0" encoding="utf-8"?>
<a:theme xmlns:a="http://schemas.openxmlformats.org/drawingml/2006/main" name="19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5.xml><?xml version="1.0" encoding="utf-8"?>
<a:theme xmlns:a="http://schemas.openxmlformats.org/drawingml/2006/main" name="20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6.xml><?xml version="1.0" encoding="utf-8"?>
<a:theme xmlns:a="http://schemas.openxmlformats.org/drawingml/2006/main" name="6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7.xml><?xml version="1.0" encoding="utf-8"?>
<a:theme xmlns:a="http://schemas.openxmlformats.org/drawingml/2006/main" name="7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8.xml><?xml version="1.0" encoding="utf-8"?>
<a:theme xmlns:a="http://schemas.openxmlformats.org/drawingml/2006/main" name="8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9.xml><?xml version="1.0" encoding="utf-8"?>
<a:theme xmlns:a="http://schemas.openxmlformats.org/drawingml/2006/main" name="9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0.xml><?xml version="1.0" encoding="utf-8"?>
<a:theme xmlns:a="http://schemas.openxmlformats.org/drawingml/2006/main" name="10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1.xml><?xml version="1.0" encoding="utf-8"?>
<a:theme xmlns:a="http://schemas.openxmlformats.org/drawingml/2006/main" name="11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2.xml><?xml version="1.0" encoding="utf-8"?>
<a:theme xmlns:a="http://schemas.openxmlformats.org/drawingml/2006/main" name="12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3.xml><?xml version="1.0" encoding="utf-8"?>
<a:theme xmlns:a="http://schemas.openxmlformats.org/drawingml/2006/main" name="13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2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1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2_Cisco Arial 4x3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 R1 Offer Status Deck 8-05-13</Template>
  <TotalTime>11867</TotalTime>
  <Words>607</Words>
  <Application>Microsoft Office PowerPoint</Application>
  <PresentationFormat>On-screen Show (16:10)</PresentationFormat>
  <Paragraphs>139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43</vt:i4>
      </vt:variant>
      <vt:variant>
        <vt:lpstr>Slide Titles</vt:lpstr>
      </vt:variant>
      <vt:variant>
        <vt:i4>15</vt:i4>
      </vt:variant>
    </vt:vector>
  </HeadingPairs>
  <TitlesOfParts>
    <vt:vector size="58" baseType="lpstr">
      <vt:lpstr>VE R1 Offer Status Deck 8-05-13</vt:lpstr>
      <vt:lpstr>Media Suite BDM 1.1_DD1b_mp</vt:lpstr>
      <vt:lpstr>Cisco_Template_2010_Arial</vt:lpstr>
      <vt:lpstr>1_Cisco_Template_2010_Arial</vt:lpstr>
      <vt:lpstr>8_Cisco Arial 4x3 template_dark</vt:lpstr>
      <vt:lpstr>2_Cisco_Template_2010_Arial</vt:lpstr>
      <vt:lpstr>Cisco Arial 4x3 template_dark</vt:lpstr>
      <vt:lpstr>1_Cisco Arial 4x3 template_dark</vt:lpstr>
      <vt:lpstr>2_Cisco Arial 4x3 template_dark</vt:lpstr>
      <vt:lpstr>3_Cisco Arial 4x3 template_dark</vt:lpstr>
      <vt:lpstr>Cisco Arial 16x9 template_dark</vt:lpstr>
      <vt:lpstr>9_Cisco Arial 4x3 template_dark</vt:lpstr>
      <vt:lpstr>1_Cisco Arial 16x9 template_dark</vt:lpstr>
      <vt:lpstr>10_Cisco Arial 4x3 template_dark</vt:lpstr>
      <vt:lpstr>4_Cisco Arial 4x3 template_dark</vt:lpstr>
      <vt:lpstr>5_Cisco Arial 4x3 template_dark</vt:lpstr>
      <vt:lpstr>11_Cisco Arial 4x3 template_dark</vt:lpstr>
      <vt:lpstr>3_Cisco_Template_2010_Arial</vt:lpstr>
      <vt:lpstr>12_Cisco Arial 4x3 template_dark</vt:lpstr>
      <vt:lpstr>2_Cisco Arial 16x9 template_dark</vt:lpstr>
      <vt:lpstr>3_Cisco Arial 16x9 template_dark</vt:lpstr>
      <vt:lpstr>13_Cisco Arial 4x3 template_dark</vt:lpstr>
      <vt:lpstr>14_Cisco Arial 4x3 template_dark</vt:lpstr>
      <vt:lpstr>6_Cisco Arial 4x3 template_dark</vt:lpstr>
      <vt:lpstr>15_Cisco Arial 4x3 template_dark</vt:lpstr>
      <vt:lpstr>16_Cisco Arial 4x3 template_dark</vt:lpstr>
      <vt:lpstr>4_Cisco_Template_2010_Arial</vt:lpstr>
      <vt:lpstr>4_Cisco Arial 16x9 template_dark</vt:lpstr>
      <vt:lpstr>17_Cisco Arial 4x3 template_dark</vt:lpstr>
      <vt:lpstr>1_Media Suite BDM 1.1_DD1b_mp</vt:lpstr>
      <vt:lpstr>18_Cisco Arial 4x3 template_dark</vt:lpstr>
      <vt:lpstr>5_Cisco_Template_2010_Arial</vt:lpstr>
      <vt:lpstr>5_Cisco Arial 16x9 template_dark</vt:lpstr>
      <vt:lpstr>19_Cisco Arial 4x3 template_dark</vt:lpstr>
      <vt:lpstr>20_Cisco Arial 4x3 template_dark</vt:lpstr>
      <vt:lpstr>6_Cisco_Template_2010_Arial</vt:lpstr>
      <vt:lpstr>7_Cisco_Template_2010_Arial</vt:lpstr>
      <vt:lpstr>8_Cisco_Template_2010_Arial</vt:lpstr>
      <vt:lpstr>9_Cisco_Template_2010_Arial</vt:lpstr>
      <vt:lpstr>10_Cisco_Template_2010_Arial</vt:lpstr>
      <vt:lpstr>11_Cisco_Template_2010_Arial</vt:lpstr>
      <vt:lpstr>12_Cisco_Template_2010_Arial</vt:lpstr>
      <vt:lpstr>13_Cisco_Template_2010_Arial</vt:lpstr>
      <vt:lpstr>PowerPoint Presentation</vt:lpstr>
      <vt:lpstr>TRAILS ?</vt:lpstr>
      <vt:lpstr>Problem Statement</vt:lpstr>
      <vt:lpstr>What Artifacts are we talking about ?</vt:lpstr>
      <vt:lpstr>TRAILS was Born !!!</vt:lpstr>
      <vt:lpstr>Trails  - Component View</vt:lpstr>
      <vt:lpstr>Trails Entities…</vt:lpstr>
      <vt:lpstr>Trails workflow</vt:lpstr>
      <vt:lpstr>Trails Workflow…</vt:lpstr>
      <vt:lpstr>Trails REST Services***</vt:lpstr>
      <vt:lpstr>Implemented Features </vt:lpstr>
      <vt:lpstr>Technology Stack</vt:lpstr>
      <vt:lpstr>Demo</vt:lpstr>
      <vt:lpstr>Features (Planned)</vt:lpstr>
      <vt:lpstr>Thank You !!!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Everywhere R1</dc:title>
  <dc:creator>Kevin Wortel (wortelk)</dc:creator>
  <cp:lastModifiedBy>Mohan, Karthik</cp:lastModifiedBy>
  <cp:revision>887</cp:revision>
  <cp:lastPrinted>2013-02-05T15:58:48Z</cp:lastPrinted>
  <dcterms:created xsi:type="dcterms:W3CDTF">2013-08-08T15:43:27Z</dcterms:created>
  <dcterms:modified xsi:type="dcterms:W3CDTF">2014-01-29T13:09:20Z</dcterms:modified>
</cp:coreProperties>
</file>